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3.xml" ContentType="application/vnd.openxmlformats-officedocument.them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theme/theme4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61" r:id="rId4"/>
    <p:sldMasterId id="2147483688" r:id="rId5"/>
    <p:sldMasterId id="2147483674" r:id="rId6"/>
  </p:sldMasterIdLst>
  <p:notesMasterIdLst>
    <p:notesMasterId r:id="rId27"/>
  </p:notesMasterIdLst>
  <p:sldIdLst>
    <p:sldId id="257" r:id="rId7"/>
    <p:sldId id="283" r:id="rId8"/>
    <p:sldId id="260" r:id="rId9"/>
    <p:sldId id="277" r:id="rId10"/>
    <p:sldId id="278" r:id="rId11"/>
    <p:sldId id="292" r:id="rId12"/>
    <p:sldId id="286" r:id="rId13"/>
    <p:sldId id="289" r:id="rId14"/>
    <p:sldId id="287" r:id="rId15"/>
    <p:sldId id="290" r:id="rId16"/>
    <p:sldId id="288" r:id="rId17"/>
    <p:sldId id="295" r:id="rId18"/>
    <p:sldId id="293" r:id="rId19"/>
    <p:sldId id="296" r:id="rId20"/>
    <p:sldId id="294" r:id="rId21"/>
    <p:sldId id="297" r:id="rId22"/>
    <p:sldId id="298" r:id="rId23"/>
    <p:sldId id="299" r:id="rId24"/>
    <p:sldId id="291" r:id="rId25"/>
    <p:sldId id="263" r:id="rId26"/>
  </p:sldIdLst>
  <p:sldSz cx="12192000" cy="6858000"/>
  <p:notesSz cx="6858000" cy="9144000"/>
  <p:embeddedFontLs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Consolas" panose="020B0609020204030204" pitchFamily="49" charset="0"/>
      <p:regular r:id="rId32"/>
      <p:bold r:id="rId33"/>
      <p:italic r:id="rId34"/>
      <p:boldItalic r:id="rId35"/>
    </p:embeddedFont>
    <p:embeddedFont>
      <p:font typeface="Open Sans" panose="020B0606030504020204" pitchFamily="34" charset="0"/>
      <p:regular r:id="rId36"/>
      <p:bold r:id="rId37"/>
      <p:italic r:id="rId38"/>
      <p:boldItalic r:id="rId3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55" d="100"/>
          <a:sy n="155" d="100"/>
        </p:scale>
        <p:origin x="472" y="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font" Target="fonts/font12.fntdata"/><Relationship Id="rId21" Type="http://schemas.openxmlformats.org/officeDocument/2006/relationships/slide" Target="slides/slide15.xml"/><Relationship Id="rId34" Type="http://schemas.openxmlformats.org/officeDocument/2006/relationships/font" Target="fonts/font7.fntdata"/><Relationship Id="rId42" Type="http://schemas.openxmlformats.org/officeDocument/2006/relationships/theme" Target="theme/theme1.xml"/><Relationship Id="rId7" Type="http://schemas.openxmlformats.org/officeDocument/2006/relationships/slide" Target="slides/slide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font" Target="fonts/font2.fntdata"/><Relationship Id="rId41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font" Target="fonts/font4.fntdata"/><Relationship Id="rId44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tableStyles" Target="tableStyles.xml"/><Relationship Id="rId8" Type="http://schemas.openxmlformats.org/officeDocument/2006/relationships/slide" Target="slides/slide2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font" Target="fonts/font6.fntdata"/><Relationship Id="rId38" Type="http://schemas.openxmlformats.org/officeDocument/2006/relationships/font" Target="fonts/font11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Isaac Levin" userId="9c4fb846-64f0-4c43-bb9c-68407671c7bc" providerId="ADAL" clId="{7425FED1-DD94-43C2-9B8B-95DE990994E2}"/>
    <pc:docChg chg="undo custSel addSld delSld modSld sldOrd modShowInfo">
      <pc:chgData name="Isaac Levin" userId="9c4fb846-64f0-4c43-bb9c-68407671c7bc" providerId="ADAL" clId="{7425FED1-DD94-43C2-9B8B-95DE990994E2}" dt="2020-11-11T18:59:29.044" v="405"/>
      <pc:docMkLst>
        <pc:docMk/>
      </pc:docMkLst>
      <pc:sldChg chg="modSp modTransition">
        <pc:chgData name="Isaac Levin" userId="9c4fb846-64f0-4c43-bb9c-68407671c7bc" providerId="ADAL" clId="{7425FED1-DD94-43C2-9B8B-95DE990994E2}" dt="2020-11-11T18:59:29.044" v="405"/>
        <pc:sldMkLst>
          <pc:docMk/>
          <pc:sldMk cId="3852120625" sldId="257"/>
        </pc:sldMkLst>
        <pc:spChg chg="mod">
          <ac:chgData name="Isaac Levin" userId="9c4fb846-64f0-4c43-bb9c-68407671c7bc" providerId="ADAL" clId="{7425FED1-DD94-43C2-9B8B-95DE990994E2}" dt="2020-11-03T21:13:33.472" v="299"/>
          <ac:spMkLst>
            <pc:docMk/>
            <pc:sldMk cId="3852120625" sldId="257"/>
            <ac:spMk id="2" creationId="{096FE8AF-C54E-8B47-969A-459B511062AA}"/>
          </ac:spMkLst>
        </pc:spChg>
        <pc:spChg chg="mod">
          <ac:chgData name="Isaac Levin" userId="9c4fb846-64f0-4c43-bb9c-68407671c7bc" providerId="ADAL" clId="{7425FED1-DD94-43C2-9B8B-95DE990994E2}" dt="2020-11-03T21:13:33.472" v="299"/>
          <ac:spMkLst>
            <pc:docMk/>
            <pc:sldMk cId="3852120625" sldId="257"/>
            <ac:spMk id="3" creationId="{0783A175-10B8-0B47-A3ED-FDEB68569CA0}"/>
          </ac:spMkLst>
        </pc:spChg>
      </pc:sldChg>
      <pc:sldChg chg="modSp mod modTransition modShow">
        <pc:chgData name="Isaac Levin" userId="9c4fb846-64f0-4c43-bb9c-68407671c7bc" providerId="ADAL" clId="{7425FED1-DD94-43C2-9B8B-95DE990994E2}" dt="2020-11-11T18:59:29.044" v="405"/>
        <pc:sldMkLst>
          <pc:docMk/>
          <pc:sldMk cId="3351983227" sldId="258"/>
        </pc:sldMkLst>
        <pc:spChg chg="mod">
          <ac:chgData name="Isaac Levin" userId="9c4fb846-64f0-4c43-bb9c-68407671c7bc" providerId="ADAL" clId="{7425FED1-DD94-43C2-9B8B-95DE990994E2}" dt="2020-11-03T21:13:32.487" v="298"/>
          <ac:spMkLst>
            <pc:docMk/>
            <pc:sldMk cId="3351983227" sldId="258"/>
            <ac:spMk id="3" creationId="{20EF4FCC-C00B-4FA2-B21C-A6C449EFAADE}"/>
          </ac:spMkLst>
        </pc:spChg>
        <pc:spChg chg="mod">
          <ac:chgData name="Isaac Levin" userId="9c4fb846-64f0-4c43-bb9c-68407671c7bc" providerId="ADAL" clId="{7425FED1-DD94-43C2-9B8B-95DE990994E2}" dt="2020-11-03T21:13:32.487" v="298"/>
          <ac:spMkLst>
            <pc:docMk/>
            <pc:sldMk cId="3351983227" sldId="258"/>
            <ac:spMk id="4" creationId="{CADD991E-767D-FE4B-82AD-96DD0E4D1BDA}"/>
          </ac:spMkLst>
        </pc:spChg>
      </pc:sldChg>
      <pc:sldChg chg="modSp mod modTransition modShow">
        <pc:chgData name="Isaac Levin" userId="9c4fb846-64f0-4c43-bb9c-68407671c7bc" providerId="ADAL" clId="{7425FED1-DD94-43C2-9B8B-95DE990994E2}" dt="2020-11-11T18:59:29.044" v="405"/>
        <pc:sldMkLst>
          <pc:docMk/>
          <pc:sldMk cId="1561872712" sldId="259"/>
        </pc:sldMkLst>
        <pc:spChg chg="mod">
          <ac:chgData name="Isaac Levin" userId="9c4fb846-64f0-4c43-bb9c-68407671c7bc" providerId="ADAL" clId="{7425FED1-DD94-43C2-9B8B-95DE990994E2}" dt="2020-11-03T21:13:32.487" v="298"/>
          <ac:spMkLst>
            <pc:docMk/>
            <pc:sldMk cId="1561872712" sldId="259"/>
            <ac:spMk id="5" creationId="{058AD5E0-0C61-DD4A-B5A5-A197677F4E31}"/>
          </ac:spMkLst>
        </pc:spChg>
        <pc:spChg chg="mod">
          <ac:chgData name="Isaac Levin" userId="9c4fb846-64f0-4c43-bb9c-68407671c7bc" providerId="ADAL" clId="{7425FED1-DD94-43C2-9B8B-95DE990994E2}" dt="2020-11-03T21:13:32.487" v="298"/>
          <ac:spMkLst>
            <pc:docMk/>
            <pc:sldMk cId="1561872712" sldId="259"/>
            <ac:spMk id="6" creationId="{FDB6D46C-914E-ED4A-BF28-8900AF0ED6B7}"/>
          </ac:spMkLst>
        </pc:spChg>
      </pc:sldChg>
      <pc:sldChg chg="modSp mod modTransition">
        <pc:chgData name="Isaac Levin" userId="9c4fb846-64f0-4c43-bb9c-68407671c7bc" providerId="ADAL" clId="{7425FED1-DD94-43C2-9B8B-95DE990994E2}" dt="2020-11-11T18:59:29.044" v="405"/>
        <pc:sldMkLst>
          <pc:docMk/>
          <pc:sldMk cId="1108877457" sldId="260"/>
        </pc:sldMkLst>
        <pc:spChg chg="mod">
          <ac:chgData name="Isaac Levin" userId="9c4fb846-64f0-4c43-bb9c-68407671c7bc" providerId="ADAL" clId="{7425FED1-DD94-43C2-9B8B-95DE990994E2}" dt="2020-11-03T21:13:32.487" v="298"/>
          <ac:spMkLst>
            <pc:docMk/>
            <pc:sldMk cId="1108877457" sldId="260"/>
            <ac:spMk id="2" creationId="{5B5BBB90-B9FF-ED4A-9587-76C518C2BC9E}"/>
          </ac:spMkLst>
        </pc:spChg>
        <pc:spChg chg="mod">
          <ac:chgData name="Isaac Levin" userId="9c4fb846-64f0-4c43-bb9c-68407671c7bc" providerId="ADAL" clId="{7425FED1-DD94-43C2-9B8B-95DE990994E2}" dt="2020-11-11T16:45:37.818" v="369" actId="27636"/>
          <ac:spMkLst>
            <pc:docMk/>
            <pc:sldMk cId="1108877457" sldId="260"/>
            <ac:spMk id="3" creationId="{395CC549-1EA2-8B4A-ADC1-C00428D83849}"/>
          </ac:spMkLst>
        </pc:spChg>
      </pc:sldChg>
      <pc:sldChg chg="modSp mod modTransition modShow">
        <pc:chgData name="Isaac Levin" userId="9c4fb846-64f0-4c43-bb9c-68407671c7bc" providerId="ADAL" clId="{7425FED1-DD94-43C2-9B8B-95DE990994E2}" dt="2020-11-11T18:59:29.044" v="405"/>
        <pc:sldMkLst>
          <pc:docMk/>
          <pc:sldMk cId="2668488753" sldId="261"/>
        </pc:sldMkLst>
        <pc:spChg chg="mod">
          <ac:chgData name="Isaac Levin" userId="9c4fb846-64f0-4c43-bb9c-68407671c7bc" providerId="ADAL" clId="{7425FED1-DD94-43C2-9B8B-95DE990994E2}" dt="2020-11-03T21:13:32.487" v="298"/>
          <ac:spMkLst>
            <pc:docMk/>
            <pc:sldMk cId="2668488753" sldId="261"/>
            <ac:spMk id="2" creationId="{7F99603A-AA13-4A49-9230-4688AE2E862B}"/>
          </ac:spMkLst>
        </pc:spChg>
        <pc:spChg chg="mod">
          <ac:chgData name="Isaac Levin" userId="9c4fb846-64f0-4c43-bb9c-68407671c7bc" providerId="ADAL" clId="{7425FED1-DD94-43C2-9B8B-95DE990994E2}" dt="2020-11-03T21:13:32.487" v="298"/>
          <ac:spMkLst>
            <pc:docMk/>
            <pc:sldMk cId="2668488753" sldId="261"/>
            <ac:spMk id="3" creationId="{A0474112-9F16-0A45-AE51-B06BF7E50113}"/>
          </ac:spMkLst>
        </pc:spChg>
        <pc:spChg chg="mod">
          <ac:chgData name="Isaac Levin" userId="9c4fb846-64f0-4c43-bb9c-68407671c7bc" providerId="ADAL" clId="{7425FED1-DD94-43C2-9B8B-95DE990994E2}" dt="2020-11-03T21:13:32.487" v="298"/>
          <ac:spMkLst>
            <pc:docMk/>
            <pc:sldMk cId="2668488753" sldId="261"/>
            <ac:spMk id="4" creationId="{AA22736B-A560-D141-970D-3B00E888626A}"/>
          </ac:spMkLst>
        </pc:spChg>
      </pc:sldChg>
      <pc:sldChg chg="modSp mod modTransition modShow">
        <pc:chgData name="Isaac Levin" userId="9c4fb846-64f0-4c43-bb9c-68407671c7bc" providerId="ADAL" clId="{7425FED1-DD94-43C2-9B8B-95DE990994E2}" dt="2020-11-11T18:59:29.044" v="405"/>
        <pc:sldMkLst>
          <pc:docMk/>
          <pc:sldMk cId="4113657981" sldId="262"/>
        </pc:sldMkLst>
        <pc:spChg chg="mod">
          <ac:chgData name="Isaac Levin" userId="9c4fb846-64f0-4c43-bb9c-68407671c7bc" providerId="ADAL" clId="{7425FED1-DD94-43C2-9B8B-95DE990994E2}" dt="2020-11-03T21:13:33.472" v="299"/>
          <ac:spMkLst>
            <pc:docMk/>
            <pc:sldMk cId="4113657981" sldId="262"/>
            <ac:spMk id="2" creationId="{E150C0B0-ED21-4048-B32A-4023722F3F50}"/>
          </ac:spMkLst>
        </pc:spChg>
        <pc:spChg chg="mod">
          <ac:chgData name="Isaac Levin" userId="9c4fb846-64f0-4c43-bb9c-68407671c7bc" providerId="ADAL" clId="{7425FED1-DD94-43C2-9B8B-95DE990994E2}" dt="2020-11-03T21:13:33.472" v="299"/>
          <ac:spMkLst>
            <pc:docMk/>
            <pc:sldMk cId="4113657981" sldId="262"/>
            <ac:spMk id="3" creationId="{C7FBA468-3EB7-2947-9916-1F08AD82F950}"/>
          </ac:spMkLst>
        </pc:spChg>
      </pc:sldChg>
      <pc:sldChg chg="addSp delSp modSp mod ord modTransition modShow">
        <pc:chgData name="Isaac Levin" userId="9c4fb846-64f0-4c43-bb9c-68407671c7bc" providerId="ADAL" clId="{7425FED1-DD94-43C2-9B8B-95DE990994E2}" dt="2020-11-11T18:59:29.044" v="405"/>
        <pc:sldMkLst>
          <pc:docMk/>
          <pc:sldMk cId="1138217056" sldId="263"/>
        </pc:sldMkLst>
        <pc:spChg chg="mod">
          <ac:chgData name="Isaac Levin" userId="9c4fb846-64f0-4c43-bb9c-68407671c7bc" providerId="ADAL" clId="{7425FED1-DD94-43C2-9B8B-95DE990994E2}" dt="2020-11-03T21:13:33.472" v="299"/>
          <ac:spMkLst>
            <pc:docMk/>
            <pc:sldMk cId="1138217056" sldId="263"/>
            <ac:spMk id="2" creationId="{029FE3FC-D1E2-764E-8278-BB37780282A6}"/>
          </ac:spMkLst>
        </pc:spChg>
        <pc:spChg chg="add del mod">
          <ac:chgData name="Isaac Levin" userId="9c4fb846-64f0-4c43-bb9c-68407671c7bc" providerId="ADAL" clId="{7425FED1-DD94-43C2-9B8B-95DE990994E2}" dt="2020-11-03T21:13:33.472" v="299"/>
          <ac:spMkLst>
            <pc:docMk/>
            <pc:sldMk cId="1138217056" sldId="263"/>
            <ac:spMk id="3" creationId="{163FC28D-518A-BF48-8B64-C8BF638EE003}"/>
          </ac:spMkLst>
        </pc:spChg>
      </pc:sldChg>
      <pc:sldChg chg="mod modTransition modShow">
        <pc:chgData name="Isaac Levin" userId="9c4fb846-64f0-4c43-bb9c-68407671c7bc" providerId="ADAL" clId="{7425FED1-DD94-43C2-9B8B-95DE990994E2}" dt="2020-11-11T18:59:29.044" v="405"/>
        <pc:sldMkLst>
          <pc:docMk/>
          <pc:sldMk cId="1281430713" sldId="264"/>
        </pc:sldMkLst>
      </pc:sldChg>
      <pc:sldChg chg="mod modTransition modShow">
        <pc:chgData name="Isaac Levin" userId="9c4fb846-64f0-4c43-bb9c-68407671c7bc" providerId="ADAL" clId="{7425FED1-DD94-43C2-9B8B-95DE990994E2}" dt="2020-11-11T18:59:29.044" v="405"/>
        <pc:sldMkLst>
          <pc:docMk/>
          <pc:sldMk cId="2700942184" sldId="265"/>
        </pc:sldMkLst>
      </pc:sldChg>
      <pc:sldChg chg="mod modTransition modShow">
        <pc:chgData name="Isaac Levin" userId="9c4fb846-64f0-4c43-bb9c-68407671c7bc" providerId="ADAL" clId="{7425FED1-DD94-43C2-9B8B-95DE990994E2}" dt="2020-11-11T18:59:29.044" v="405"/>
        <pc:sldMkLst>
          <pc:docMk/>
          <pc:sldMk cId="714984656" sldId="266"/>
        </pc:sldMkLst>
      </pc:sldChg>
      <pc:sldChg chg="mod modTransition modShow">
        <pc:chgData name="Isaac Levin" userId="9c4fb846-64f0-4c43-bb9c-68407671c7bc" providerId="ADAL" clId="{7425FED1-DD94-43C2-9B8B-95DE990994E2}" dt="2020-11-11T18:59:29.044" v="405"/>
        <pc:sldMkLst>
          <pc:docMk/>
          <pc:sldMk cId="2762594509" sldId="267"/>
        </pc:sldMkLst>
      </pc:sldChg>
      <pc:sldChg chg="mod modTransition modShow">
        <pc:chgData name="Isaac Levin" userId="9c4fb846-64f0-4c43-bb9c-68407671c7bc" providerId="ADAL" clId="{7425FED1-DD94-43C2-9B8B-95DE990994E2}" dt="2020-11-11T18:59:29.044" v="405"/>
        <pc:sldMkLst>
          <pc:docMk/>
          <pc:sldMk cId="1716267179" sldId="268"/>
        </pc:sldMkLst>
      </pc:sldChg>
      <pc:sldChg chg="mod modTransition modShow">
        <pc:chgData name="Isaac Levin" userId="9c4fb846-64f0-4c43-bb9c-68407671c7bc" providerId="ADAL" clId="{7425FED1-DD94-43C2-9B8B-95DE990994E2}" dt="2020-11-11T18:59:29.044" v="405"/>
        <pc:sldMkLst>
          <pc:docMk/>
          <pc:sldMk cId="767973781" sldId="269"/>
        </pc:sldMkLst>
      </pc:sldChg>
      <pc:sldChg chg="mod modTransition modShow">
        <pc:chgData name="Isaac Levin" userId="9c4fb846-64f0-4c43-bb9c-68407671c7bc" providerId="ADAL" clId="{7425FED1-DD94-43C2-9B8B-95DE990994E2}" dt="2020-11-11T18:59:29.044" v="405"/>
        <pc:sldMkLst>
          <pc:docMk/>
          <pc:sldMk cId="1795166905" sldId="270"/>
        </pc:sldMkLst>
      </pc:sldChg>
      <pc:sldChg chg="mod modTransition modShow">
        <pc:chgData name="Isaac Levin" userId="9c4fb846-64f0-4c43-bb9c-68407671c7bc" providerId="ADAL" clId="{7425FED1-DD94-43C2-9B8B-95DE990994E2}" dt="2020-11-11T18:59:29.044" v="405"/>
        <pc:sldMkLst>
          <pc:docMk/>
          <pc:sldMk cId="1552505949" sldId="271"/>
        </pc:sldMkLst>
      </pc:sldChg>
      <pc:sldChg chg="mod modTransition modShow">
        <pc:chgData name="Isaac Levin" userId="9c4fb846-64f0-4c43-bb9c-68407671c7bc" providerId="ADAL" clId="{7425FED1-DD94-43C2-9B8B-95DE990994E2}" dt="2020-11-11T18:59:29.044" v="405"/>
        <pc:sldMkLst>
          <pc:docMk/>
          <pc:sldMk cId="3387637562" sldId="272"/>
        </pc:sldMkLst>
      </pc:sldChg>
      <pc:sldChg chg="mod modTransition modShow">
        <pc:chgData name="Isaac Levin" userId="9c4fb846-64f0-4c43-bb9c-68407671c7bc" providerId="ADAL" clId="{7425FED1-DD94-43C2-9B8B-95DE990994E2}" dt="2020-11-11T18:59:29.044" v="405"/>
        <pc:sldMkLst>
          <pc:docMk/>
          <pc:sldMk cId="2402201920" sldId="273"/>
        </pc:sldMkLst>
      </pc:sldChg>
      <pc:sldChg chg="mod modTransition modShow">
        <pc:chgData name="Isaac Levin" userId="9c4fb846-64f0-4c43-bb9c-68407671c7bc" providerId="ADAL" clId="{7425FED1-DD94-43C2-9B8B-95DE990994E2}" dt="2020-11-11T18:59:29.044" v="405"/>
        <pc:sldMkLst>
          <pc:docMk/>
          <pc:sldMk cId="2191142605" sldId="275"/>
        </pc:sldMkLst>
      </pc:sldChg>
      <pc:sldChg chg="mod modTransition modShow">
        <pc:chgData name="Isaac Levin" userId="9c4fb846-64f0-4c43-bb9c-68407671c7bc" providerId="ADAL" clId="{7425FED1-DD94-43C2-9B8B-95DE990994E2}" dt="2020-11-11T18:59:29.044" v="405"/>
        <pc:sldMkLst>
          <pc:docMk/>
          <pc:sldMk cId="650461553" sldId="276"/>
        </pc:sldMkLst>
      </pc:sldChg>
      <pc:sldChg chg="modSp mod modTransition modAnim">
        <pc:chgData name="Isaac Levin" userId="9c4fb846-64f0-4c43-bb9c-68407671c7bc" providerId="ADAL" clId="{7425FED1-DD94-43C2-9B8B-95DE990994E2}" dt="2020-11-11T18:59:29.044" v="405"/>
        <pc:sldMkLst>
          <pc:docMk/>
          <pc:sldMk cId="4147837078" sldId="277"/>
        </pc:sldMkLst>
        <pc:spChg chg="mod">
          <ac:chgData name="Isaac Levin" userId="9c4fb846-64f0-4c43-bb9c-68407671c7bc" providerId="ADAL" clId="{7425FED1-DD94-43C2-9B8B-95DE990994E2}" dt="2020-11-03T21:13:32.487" v="298"/>
          <ac:spMkLst>
            <pc:docMk/>
            <pc:sldMk cId="4147837078" sldId="277"/>
            <ac:spMk id="2" creationId="{8DBF8FFE-1C32-4498-A199-408113329A33}"/>
          </ac:spMkLst>
        </pc:spChg>
        <pc:spChg chg="mod">
          <ac:chgData name="Isaac Levin" userId="9c4fb846-64f0-4c43-bb9c-68407671c7bc" providerId="ADAL" clId="{7425FED1-DD94-43C2-9B8B-95DE990994E2}" dt="2020-11-11T16:46:53.893" v="383" actId="20577"/>
          <ac:spMkLst>
            <pc:docMk/>
            <pc:sldMk cId="4147837078" sldId="277"/>
            <ac:spMk id="3" creationId="{4B7A1553-CFE6-4EE8-BB85-9B6FE5474126}"/>
          </ac:spMkLst>
        </pc:spChg>
      </pc:sldChg>
      <pc:sldChg chg="modSp mod modTransition">
        <pc:chgData name="Isaac Levin" userId="9c4fb846-64f0-4c43-bb9c-68407671c7bc" providerId="ADAL" clId="{7425FED1-DD94-43C2-9B8B-95DE990994E2}" dt="2020-11-11T18:59:29.044" v="405"/>
        <pc:sldMkLst>
          <pc:docMk/>
          <pc:sldMk cId="1032813473" sldId="278"/>
        </pc:sldMkLst>
        <pc:spChg chg="mod">
          <ac:chgData name="Isaac Levin" userId="9c4fb846-64f0-4c43-bb9c-68407671c7bc" providerId="ADAL" clId="{7425FED1-DD94-43C2-9B8B-95DE990994E2}" dt="2020-11-03T21:13:32.487" v="298"/>
          <ac:spMkLst>
            <pc:docMk/>
            <pc:sldMk cId="1032813473" sldId="278"/>
            <ac:spMk id="2" creationId="{1A90EA1A-DAAF-4AF4-B884-6BA33C4B5E09}"/>
          </ac:spMkLst>
        </pc:spChg>
        <pc:spChg chg="mod">
          <ac:chgData name="Isaac Levin" userId="9c4fb846-64f0-4c43-bb9c-68407671c7bc" providerId="ADAL" clId="{7425FED1-DD94-43C2-9B8B-95DE990994E2}" dt="2020-11-11T16:52:31.886" v="400" actId="20577"/>
          <ac:spMkLst>
            <pc:docMk/>
            <pc:sldMk cId="1032813473" sldId="278"/>
            <ac:spMk id="3" creationId="{3F03DDB4-71ED-4BD8-8F13-9314537739B6}"/>
          </ac:spMkLst>
        </pc:spChg>
      </pc:sldChg>
      <pc:sldChg chg="del">
        <pc:chgData name="Isaac Levin" userId="9c4fb846-64f0-4c43-bb9c-68407671c7bc" providerId="ADAL" clId="{7425FED1-DD94-43C2-9B8B-95DE990994E2}" dt="2020-10-22T21:39:02.149" v="51" actId="47"/>
        <pc:sldMkLst>
          <pc:docMk/>
          <pc:sldMk cId="1639907279" sldId="279"/>
        </pc:sldMkLst>
      </pc:sldChg>
      <pc:sldChg chg="del">
        <pc:chgData name="Isaac Levin" userId="9c4fb846-64f0-4c43-bb9c-68407671c7bc" providerId="ADAL" clId="{7425FED1-DD94-43C2-9B8B-95DE990994E2}" dt="2020-10-22T21:39:02.149" v="51" actId="47"/>
        <pc:sldMkLst>
          <pc:docMk/>
          <pc:sldMk cId="659617353" sldId="280"/>
        </pc:sldMkLst>
      </pc:sldChg>
      <pc:sldChg chg="del">
        <pc:chgData name="Isaac Levin" userId="9c4fb846-64f0-4c43-bb9c-68407671c7bc" providerId="ADAL" clId="{7425FED1-DD94-43C2-9B8B-95DE990994E2}" dt="2020-10-22T21:39:02.149" v="51" actId="47"/>
        <pc:sldMkLst>
          <pc:docMk/>
          <pc:sldMk cId="4093387133" sldId="281"/>
        </pc:sldMkLst>
      </pc:sldChg>
      <pc:sldChg chg="modSp del">
        <pc:chgData name="Isaac Levin" userId="9c4fb846-64f0-4c43-bb9c-68407671c7bc" providerId="ADAL" clId="{7425FED1-DD94-43C2-9B8B-95DE990994E2}" dt="2020-11-03T21:18:26.054" v="345" actId="47"/>
        <pc:sldMkLst>
          <pc:docMk/>
          <pc:sldMk cId="1724362903" sldId="282"/>
        </pc:sldMkLst>
        <pc:spChg chg="mod">
          <ac:chgData name="Isaac Levin" userId="9c4fb846-64f0-4c43-bb9c-68407671c7bc" providerId="ADAL" clId="{7425FED1-DD94-43C2-9B8B-95DE990994E2}" dt="2020-11-03T21:13:32.487" v="298"/>
          <ac:spMkLst>
            <pc:docMk/>
            <pc:sldMk cId="1724362903" sldId="282"/>
            <ac:spMk id="2" creationId="{DF29CAD8-3B01-4900-8D34-0944808A6A63}"/>
          </ac:spMkLst>
        </pc:spChg>
        <pc:spChg chg="mod">
          <ac:chgData name="Isaac Levin" userId="9c4fb846-64f0-4c43-bb9c-68407671c7bc" providerId="ADAL" clId="{7425FED1-DD94-43C2-9B8B-95DE990994E2}" dt="2020-11-03T21:13:32.487" v="298"/>
          <ac:spMkLst>
            <pc:docMk/>
            <pc:sldMk cId="1724362903" sldId="282"/>
            <ac:spMk id="3" creationId="{FEF02246-161F-4852-A958-B722D39F9FF3}"/>
          </ac:spMkLst>
        </pc:spChg>
      </pc:sldChg>
      <pc:sldChg chg="addSp modSp mod modTransition modAnim">
        <pc:chgData name="Isaac Levin" userId="9c4fb846-64f0-4c43-bb9c-68407671c7bc" providerId="ADAL" clId="{7425FED1-DD94-43C2-9B8B-95DE990994E2}" dt="2020-11-11T18:59:29.044" v="405"/>
        <pc:sldMkLst>
          <pc:docMk/>
          <pc:sldMk cId="1601145591" sldId="283"/>
        </pc:sldMkLst>
        <pc:spChg chg="mod">
          <ac:chgData name="Isaac Levin" userId="9c4fb846-64f0-4c43-bb9c-68407671c7bc" providerId="ADAL" clId="{7425FED1-DD94-43C2-9B8B-95DE990994E2}" dt="2020-11-03T21:13:32.487" v="298"/>
          <ac:spMkLst>
            <pc:docMk/>
            <pc:sldMk cId="1601145591" sldId="283"/>
            <ac:spMk id="2" creationId="{102783F1-D2D5-4E4C-8DDE-6DCD29783034}"/>
          </ac:spMkLst>
        </pc:spChg>
        <pc:spChg chg="mod">
          <ac:chgData name="Isaac Levin" userId="9c4fb846-64f0-4c43-bb9c-68407671c7bc" providerId="ADAL" clId="{7425FED1-DD94-43C2-9B8B-95DE990994E2}" dt="2020-11-03T21:17:31.462" v="341" actId="404"/>
          <ac:spMkLst>
            <pc:docMk/>
            <pc:sldMk cId="1601145591" sldId="283"/>
            <ac:spMk id="3" creationId="{84759909-5E4C-4451-87B3-D7799251EB16}"/>
          </ac:spMkLst>
        </pc:spChg>
        <pc:spChg chg="add mod">
          <ac:chgData name="Isaac Levin" userId="9c4fb846-64f0-4c43-bb9c-68407671c7bc" providerId="ADAL" clId="{7425FED1-DD94-43C2-9B8B-95DE990994E2}" dt="2020-11-03T21:17:59.709" v="344" actId="208"/>
          <ac:spMkLst>
            <pc:docMk/>
            <pc:sldMk cId="1601145591" sldId="283"/>
            <ac:spMk id="9" creationId="{DC7AEC87-8437-4F6C-8D02-FF01023CF50F}"/>
          </ac:spMkLst>
        </pc:spChg>
        <pc:picChg chg="add mod">
          <ac:chgData name="Isaac Levin" userId="9c4fb846-64f0-4c43-bb9c-68407671c7bc" providerId="ADAL" clId="{7425FED1-DD94-43C2-9B8B-95DE990994E2}" dt="2020-11-11T16:43:47.899" v="365" actId="1076"/>
          <ac:picMkLst>
            <pc:docMk/>
            <pc:sldMk cId="1601145591" sldId="283"/>
            <ac:picMk id="4" creationId="{7A941F5E-0A93-479D-A40A-75E778566CA3}"/>
          </ac:picMkLst>
        </pc:picChg>
        <pc:picChg chg="add mod">
          <ac:chgData name="Isaac Levin" userId="9c4fb846-64f0-4c43-bb9c-68407671c7bc" providerId="ADAL" clId="{7425FED1-DD94-43C2-9B8B-95DE990994E2}" dt="2020-11-03T21:14:14.922" v="303"/>
          <ac:picMkLst>
            <pc:docMk/>
            <pc:sldMk cId="1601145591" sldId="283"/>
            <ac:picMk id="5" creationId="{BC0CCD6B-378B-4FD7-9028-C8DF5D3B43B9}"/>
          </ac:picMkLst>
        </pc:picChg>
        <pc:picChg chg="add mod">
          <ac:chgData name="Isaac Levin" userId="9c4fb846-64f0-4c43-bb9c-68407671c7bc" providerId="ADAL" clId="{7425FED1-DD94-43C2-9B8B-95DE990994E2}" dt="2020-11-03T21:14:14.922" v="303"/>
          <ac:picMkLst>
            <pc:docMk/>
            <pc:sldMk cId="1601145591" sldId="283"/>
            <ac:picMk id="6" creationId="{8AA39541-F2AD-49C5-AD23-6BF2D4B6E8C4}"/>
          </ac:picMkLst>
        </pc:picChg>
        <pc:picChg chg="add mod">
          <ac:chgData name="Isaac Levin" userId="9c4fb846-64f0-4c43-bb9c-68407671c7bc" providerId="ADAL" clId="{7425FED1-DD94-43C2-9B8B-95DE990994E2}" dt="2020-11-03T21:17:46.343" v="343"/>
          <ac:picMkLst>
            <pc:docMk/>
            <pc:sldMk cId="1601145591" sldId="283"/>
            <ac:picMk id="7" creationId="{60E2524A-0D83-47E9-B6A7-259149AC4F46}"/>
          </ac:picMkLst>
        </pc:picChg>
        <pc:picChg chg="add mod">
          <ac:chgData name="Isaac Levin" userId="9c4fb846-64f0-4c43-bb9c-68407671c7bc" providerId="ADAL" clId="{7425FED1-DD94-43C2-9B8B-95DE990994E2}" dt="2020-11-03T21:17:38.333" v="342" actId="1076"/>
          <ac:picMkLst>
            <pc:docMk/>
            <pc:sldMk cId="1601145591" sldId="283"/>
            <ac:picMk id="8" creationId="{53BA01AA-430B-412E-8C97-353136336DD1}"/>
          </ac:picMkLst>
        </pc:picChg>
      </pc:sldChg>
      <pc:sldChg chg="del">
        <pc:chgData name="Isaac Levin" userId="9c4fb846-64f0-4c43-bb9c-68407671c7bc" providerId="ADAL" clId="{7425FED1-DD94-43C2-9B8B-95DE990994E2}" dt="2020-10-22T21:37:33.643" v="31" actId="47"/>
        <pc:sldMkLst>
          <pc:docMk/>
          <pc:sldMk cId="3018156592" sldId="284"/>
        </pc:sldMkLst>
      </pc:sldChg>
      <pc:sldChg chg="add del">
        <pc:chgData name="Isaac Levin" userId="9c4fb846-64f0-4c43-bb9c-68407671c7bc" providerId="ADAL" clId="{7425FED1-DD94-43C2-9B8B-95DE990994E2}" dt="2020-10-22T21:37:03.068" v="17" actId="22"/>
        <pc:sldMkLst>
          <pc:docMk/>
          <pc:sldMk cId="3095476907" sldId="285"/>
        </pc:sldMkLst>
      </pc:sldChg>
      <pc:sldChg chg="addSp delSp modSp add mod ord modTransition modShow">
        <pc:chgData name="Isaac Levin" userId="9c4fb846-64f0-4c43-bb9c-68407671c7bc" providerId="ADAL" clId="{7425FED1-DD94-43C2-9B8B-95DE990994E2}" dt="2020-11-11T18:59:29.044" v="405"/>
        <pc:sldMkLst>
          <pc:docMk/>
          <pc:sldMk cId="3757500449" sldId="285"/>
        </pc:sldMkLst>
        <pc:spChg chg="mod">
          <ac:chgData name="Isaac Levin" userId="9c4fb846-64f0-4c43-bb9c-68407671c7bc" providerId="ADAL" clId="{7425FED1-DD94-43C2-9B8B-95DE990994E2}" dt="2020-11-03T21:13:33.472" v="299"/>
          <ac:spMkLst>
            <pc:docMk/>
            <pc:sldMk cId="3757500449" sldId="285"/>
            <ac:spMk id="2" creationId="{029FE3FC-D1E2-764E-8278-BB37780282A6}"/>
          </ac:spMkLst>
        </pc:spChg>
        <pc:spChg chg="mod">
          <ac:chgData name="Isaac Levin" userId="9c4fb846-64f0-4c43-bb9c-68407671c7bc" providerId="ADAL" clId="{7425FED1-DD94-43C2-9B8B-95DE990994E2}" dt="2020-11-03T21:13:33.472" v="299"/>
          <ac:spMkLst>
            <pc:docMk/>
            <pc:sldMk cId="3757500449" sldId="285"/>
            <ac:spMk id="3" creationId="{163FC28D-518A-BF48-8B64-C8BF638EE003}"/>
          </ac:spMkLst>
        </pc:spChg>
        <pc:picChg chg="del">
          <ac:chgData name="Isaac Levin" userId="9c4fb846-64f0-4c43-bb9c-68407671c7bc" providerId="ADAL" clId="{7425FED1-DD94-43C2-9B8B-95DE990994E2}" dt="2020-10-22T21:38:19.899" v="32" actId="478"/>
          <ac:picMkLst>
            <pc:docMk/>
            <pc:sldMk cId="3757500449" sldId="285"/>
            <ac:picMk id="4" creationId="{92F3B251-7903-A84E-ADBD-87B131AF9AC7}"/>
          </ac:picMkLst>
        </pc:picChg>
        <pc:picChg chg="add mod">
          <ac:chgData name="Isaac Levin" userId="9c4fb846-64f0-4c43-bb9c-68407671c7bc" providerId="ADAL" clId="{7425FED1-DD94-43C2-9B8B-95DE990994E2}" dt="2020-10-22T21:38:23.022" v="34" actId="1076"/>
          <ac:picMkLst>
            <pc:docMk/>
            <pc:sldMk cId="3757500449" sldId="285"/>
            <ac:picMk id="6" creationId="{2BD09132-DEBE-4235-9F0B-368CB07D3CD2}"/>
          </ac:picMkLst>
        </pc:picChg>
      </pc:sldChg>
      <pc:sldChg chg="modSp add del mod ord modTransition">
        <pc:chgData name="Isaac Levin" userId="9c4fb846-64f0-4c43-bb9c-68407671c7bc" providerId="ADAL" clId="{7425FED1-DD94-43C2-9B8B-95DE990994E2}" dt="2020-11-11T18:59:29.044" v="405"/>
        <pc:sldMkLst>
          <pc:docMk/>
          <pc:sldMk cId="1837733754" sldId="286"/>
        </pc:sldMkLst>
        <pc:spChg chg="mod">
          <ac:chgData name="Isaac Levin" userId="9c4fb846-64f0-4c43-bb9c-68407671c7bc" providerId="ADAL" clId="{7425FED1-DD94-43C2-9B8B-95DE990994E2}" dt="2020-11-03T21:13:33.472" v="299"/>
          <ac:spMkLst>
            <pc:docMk/>
            <pc:sldMk cId="1837733754" sldId="286"/>
            <ac:spMk id="2" creationId="{029FE3FC-D1E2-764E-8278-BB37780282A6}"/>
          </ac:spMkLst>
        </pc:spChg>
        <pc:spChg chg="mod">
          <ac:chgData name="Isaac Levin" userId="9c4fb846-64f0-4c43-bb9c-68407671c7bc" providerId="ADAL" clId="{7425FED1-DD94-43C2-9B8B-95DE990994E2}" dt="2020-11-03T21:13:33.472" v="299"/>
          <ac:spMkLst>
            <pc:docMk/>
            <pc:sldMk cId="1837733754" sldId="286"/>
            <ac:spMk id="3" creationId="{163FC28D-518A-BF48-8B64-C8BF638EE003}"/>
          </ac:spMkLst>
        </pc:spChg>
      </pc:sldChg>
      <pc:sldChg chg="addSp">
        <pc:chgData name="Isaac Levin" userId="9c4fb846-64f0-4c43-bb9c-68407671c7bc" providerId="ADAL" clId="{7425FED1-DD94-43C2-9B8B-95DE990994E2}" dt="2020-11-11T16:37:03.234" v="346"/>
        <pc:sldMkLst>
          <pc:docMk/>
          <pc:sldMk cId="2246407832" sldId="286"/>
        </pc:sldMkLst>
        <pc:picChg chg="add">
          <ac:chgData name="Isaac Levin" userId="9c4fb846-64f0-4c43-bb9c-68407671c7bc" providerId="ADAL" clId="{7425FED1-DD94-43C2-9B8B-95DE990994E2}" dt="2020-11-11T16:37:03.234" v="346"/>
          <ac:picMkLst>
            <pc:docMk/>
            <pc:sldMk cId="2246407832" sldId="286"/>
            <ac:picMk id="1026" creationId="{4941635B-95F0-4013-8ED0-63E71873805C}"/>
          </ac:picMkLst>
        </pc:picChg>
      </pc:sldChg>
      <pc:sldChg chg="modSp add mod modTransition">
        <pc:chgData name="Isaac Levin" userId="9c4fb846-64f0-4c43-bb9c-68407671c7bc" providerId="ADAL" clId="{7425FED1-DD94-43C2-9B8B-95DE990994E2}" dt="2020-11-11T18:59:29.044" v="405"/>
        <pc:sldMkLst>
          <pc:docMk/>
          <pc:sldMk cId="4244562309" sldId="287"/>
        </pc:sldMkLst>
        <pc:spChg chg="mod">
          <ac:chgData name="Isaac Levin" userId="9c4fb846-64f0-4c43-bb9c-68407671c7bc" providerId="ADAL" clId="{7425FED1-DD94-43C2-9B8B-95DE990994E2}" dt="2020-11-03T21:13:33.472" v="299"/>
          <ac:spMkLst>
            <pc:docMk/>
            <pc:sldMk cId="4244562309" sldId="287"/>
            <ac:spMk id="2" creationId="{029FE3FC-D1E2-764E-8278-BB37780282A6}"/>
          </ac:spMkLst>
        </pc:spChg>
        <pc:spChg chg="mod">
          <ac:chgData name="Isaac Levin" userId="9c4fb846-64f0-4c43-bb9c-68407671c7bc" providerId="ADAL" clId="{7425FED1-DD94-43C2-9B8B-95DE990994E2}" dt="2020-11-03T21:13:33.472" v="299"/>
          <ac:spMkLst>
            <pc:docMk/>
            <pc:sldMk cId="4244562309" sldId="287"/>
            <ac:spMk id="3" creationId="{163FC28D-518A-BF48-8B64-C8BF638EE003}"/>
          </ac:spMkLst>
        </pc:spChg>
      </pc:sldChg>
      <pc:sldChg chg="modSp add mod modTransition">
        <pc:chgData name="Isaac Levin" userId="9c4fb846-64f0-4c43-bb9c-68407671c7bc" providerId="ADAL" clId="{7425FED1-DD94-43C2-9B8B-95DE990994E2}" dt="2020-11-11T18:59:29.044" v="405"/>
        <pc:sldMkLst>
          <pc:docMk/>
          <pc:sldMk cId="382954425" sldId="288"/>
        </pc:sldMkLst>
        <pc:spChg chg="mod">
          <ac:chgData name="Isaac Levin" userId="9c4fb846-64f0-4c43-bb9c-68407671c7bc" providerId="ADAL" clId="{7425FED1-DD94-43C2-9B8B-95DE990994E2}" dt="2020-11-03T21:13:33.472" v="299"/>
          <ac:spMkLst>
            <pc:docMk/>
            <pc:sldMk cId="382954425" sldId="288"/>
            <ac:spMk id="2" creationId="{029FE3FC-D1E2-764E-8278-BB37780282A6}"/>
          </ac:spMkLst>
        </pc:spChg>
        <pc:spChg chg="mod">
          <ac:chgData name="Isaac Levin" userId="9c4fb846-64f0-4c43-bb9c-68407671c7bc" providerId="ADAL" clId="{7425FED1-DD94-43C2-9B8B-95DE990994E2}" dt="2020-11-03T21:13:33.472" v="299"/>
          <ac:spMkLst>
            <pc:docMk/>
            <pc:sldMk cId="382954425" sldId="288"/>
            <ac:spMk id="3" creationId="{163FC28D-518A-BF48-8B64-C8BF638EE003}"/>
          </ac:spMkLst>
        </pc:spChg>
      </pc:sldChg>
      <pc:sldChg chg="modSp add mod ord modTransition">
        <pc:chgData name="Isaac Levin" userId="9c4fb846-64f0-4c43-bb9c-68407671c7bc" providerId="ADAL" clId="{7425FED1-DD94-43C2-9B8B-95DE990994E2}" dt="2020-11-11T18:59:29.044" v="405"/>
        <pc:sldMkLst>
          <pc:docMk/>
          <pc:sldMk cId="2752751238" sldId="289"/>
        </pc:sldMkLst>
        <pc:spChg chg="mod">
          <ac:chgData name="Isaac Levin" userId="9c4fb846-64f0-4c43-bb9c-68407671c7bc" providerId="ADAL" clId="{7425FED1-DD94-43C2-9B8B-95DE990994E2}" dt="2020-11-03T21:13:32.487" v="298"/>
          <ac:spMkLst>
            <pc:docMk/>
            <pc:sldMk cId="2752751238" sldId="289"/>
            <ac:spMk id="2" creationId="{1A90EA1A-DAAF-4AF4-B884-6BA33C4B5E09}"/>
          </ac:spMkLst>
        </pc:spChg>
        <pc:spChg chg="mod">
          <ac:chgData name="Isaac Levin" userId="9c4fb846-64f0-4c43-bb9c-68407671c7bc" providerId="ADAL" clId="{7425FED1-DD94-43C2-9B8B-95DE990994E2}" dt="2020-11-03T21:16:30.247" v="333" actId="27636"/>
          <ac:spMkLst>
            <pc:docMk/>
            <pc:sldMk cId="2752751238" sldId="289"/>
            <ac:spMk id="3" creationId="{3F03DDB4-71ED-4BD8-8F13-9314537739B6}"/>
          </ac:spMkLst>
        </pc:spChg>
      </pc:sldChg>
      <pc:sldChg chg="modSp add mod ord modTransition">
        <pc:chgData name="Isaac Levin" userId="9c4fb846-64f0-4c43-bb9c-68407671c7bc" providerId="ADAL" clId="{7425FED1-DD94-43C2-9B8B-95DE990994E2}" dt="2020-11-11T18:59:29.044" v="405"/>
        <pc:sldMkLst>
          <pc:docMk/>
          <pc:sldMk cId="2680583775" sldId="290"/>
        </pc:sldMkLst>
        <pc:spChg chg="mod">
          <ac:chgData name="Isaac Levin" userId="9c4fb846-64f0-4c43-bb9c-68407671c7bc" providerId="ADAL" clId="{7425FED1-DD94-43C2-9B8B-95DE990994E2}" dt="2020-11-03T21:13:32.487" v="298"/>
          <ac:spMkLst>
            <pc:docMk/>
            <pc:sldMk cId="2680583775" sldId="290"/>
            <ac:spMk id="2" creationId="{1A90EA1A-DAAF-4AF4-B884-6BA33C4B5E09}"/>
          </ac:spMkLst>
        </pc:spChg>
        <pc:spChg chg="mod">
          <ac:chgData name="Isaac Levin" userId="9c4fb846-64f0-4c43-bb9c-68407671c7bc" providerId="ADAL" clId="{7425FED1-DD94-43C2-9B8B-95DE990994E2}" dt="2020-11-03T21:16:19.708" v="331"/>
          <ac:spMkLst>
            <pc:docMk/>
            <pc:sldMk cId="2680583775" sldId="290"/>
            <ac:spMk id="3" creationId="{3F03DDB4-71ED-4BD8-8F13-9314537739B6}"/>
          </ac:spMkLst>
        </pc:spChg>
      </pc:sldChg>
      <pc:sldChg chg="modSp add mod ord modTransition">
        <pc:chgData name="Isaac Levin" userId="9c4fb846-64f0-4c43-bb9c-68407671c7bc" providerId="ADAL" clId="{7425FED1-DD94-43C2-9B8B-95DE990994E2}" dt="2020-11-11T18:59:29.044" v="405"/>
        <pc:sldMkLst>
          <pc:docMk/>
          <pc:sldMk cId="1170766587" sldId="291"/>
        </pc:sldMkLst>
        <pc:spChg chg="mod">
          <ac:chgData name="Isaac Levin" userId="9c4fb846-64f0-4c43-bb9c-68407671c7bc" providerId="ADAL" clId="{7425FED1-DD94-43C2-9B8B-95DE990994E2}" dt="2020-11-11T16:50:14.248" v="390" actId="20577"/>
          <ac:spMkLst>
            <pc:docMk/>
            <pc:sldMk cId="1170766587" sldId="291"/>
            <ac:spMk id="2" creationId="{1A90EA1A-DAAF-4AF4-B884-6BA33C4B5E09}"/>
          </ac:spMkLst>
        </pc:spChg>
        <pc:spChg chg="mod">
          <ac:chgData name="Isaac Levin" userId="9c4fb846-64f0-4c43-bb9c-68407671c7bc" providerId="ADAL" clId="{7425FED1-DD94-43C2-9B8B-95DE990994E2}" dt="2020-11-11T18:58:59.470" v="404" actId="27636"/>
          <ac:spMkLst>
            <pc:docMk/>
            <pc:sldMk cId="1170766587" sldId="291"/>
            <ac:spMk id="3" creationId="{3F03DDB4-71ED-4BD8-8F13-9314537739B6}"/>
          </ac:spMkLst>
        </pc:spChg>
      </pc:sldChg>
      <pc:sldChg chg="modSp add mod modTransition">
        <pc:chgData name="Isaac Levin" userId="9c4fb846-64f0-4c43-bb9c-68407671c7bc" providerId="ADAL" clId="{7425FED1-DD94-43C2-9B8B-95DE990994E2}" dt="2020-11-11T18:59:29.044" v="405"/>
        <pc:sldMkLst>
          <pc:docMk/>
          <pc:sldMk cId="3814715686" sldId="292"/>
        </pc:sldMkLst>
        <pc:spChg chg="mod">
          <ac:chgData name="Isaac Levin" userId="9c4fb846-64f0-4c43-bb9c-68407671c7bc" providerId="ADAL" clId="{7425FED1-DD94-43C2-9B8B-95DE990994E2}" dt="2020-11-03T21:13:32.487" v="298"/>
          <ac:spMkLst>
            <pc:docMk/>
            <pc:sldMk cId="3814715686" sldId="292"/>
            <ac:spMk id="2" creationId="{1A90EA1A-DAAF-4AF4-B884-6BA33C4B5E09}"/>
          </ac:spMkLst>
        </pc:spChg>
        <pc:spChg chg="mod">
          <ac:chgData name="Isaac Levin" userId="9c4fb846-64f0-4c43-bb9c-68407671c7bc" providerId="ADAL" clId="{7425FED1-DD94-43C2-9B8B-95DE990994E2}" dt="2020-11-11T16:52:54.169" v="402" actId="27636"/>
          <ac:spMkLst>
            <pc:docMk/>
            <pc:sldMk cId="3814715686" sldId="292"/>
            <ac:spMk id="3" creationId="{3F03DDB4-71ED-4BD8-8F13-9314537739B6}"/>
          </ac:spMkLst>
        </pc:spChg>
      </pc:sldChg>
      <pc:sldChg chg="delSp modSp new add del mod">
        <pc:chgData name="Isaac Levin" userId="9c4fb846-64f0-4c43-bb9c-68407671c7bc" providerId="ADAL" clId="{7425FED1-DD94-43C2-9B8B-95DE990994E2}" dt="2020-11-11T16:37:46.075" v="357" actId="47"/>
        <pc:sldMkLst>
          <pc:docMk/>
          <pc:sldMk cId="125770008" sldId="293"/>
        </pc:sldMkLst>
        <pc:spChg chg="del">
          <ac:chgData name="Isaac Levin" userId="9c4fb846-64f0-4c43-bb9c-68407671c7bc" providerId="ADAL" clId="{7425FED1-DD94-43C2-9B8B-95DE990994E2}" dt="2020-11-11T16:37:21.997" v="352" actId="478"/>
          <ac:spMkLst>
            <pc:docMk/>
            <pc:sldMk cId="125770008" sldId="293"/>
            <ac:spMk id="2" creationId="{E07BEF07-A59B-4594-B80B-199B9124997A}"/>
          </ac:spMkLst>
        </pc:spChg>
        <pc:spChg chg="del">
          <ac:chgData name="Isaac Levin" userId="9c4fb846-64f0-4c43-bb9c-68407671c7bc" providerId="ADAL" clId="{7425FED1-DD94-43C2-9B8B-95DE990994E2}" dt="2020-11-11T16:37:26.764" v="353" actId="478"/>
          <ac:spMkLst>
            <pc:docMk/>
            <pc:sldMk cId="125770008" sldId="293"/>
            <ac:spMk id="3" creationId="{8B7DEDE6-AE69-4433-8147-B36236FA079B}"/>
          </ac:spMkLst>
        </pc:spChg>
        <pc:picChg chg="mod">
          <ac:chgData name="Isaac Levin" userId="9c4fb846-64f0-4c43-bb9c-68407671c7bc" providerId="ADAL" clId="{7425FED1-DD94-43C2-9B8B-95DE990994E2}" dt="2020-11-11T16:37:43.758" v="356" actId="14100"/>
          <ac:picMkLst>
            <pc:docMk/>
            <pc:sldMk cId="125770008" sldId="293"/>
            <ac:picMk id="2050" creationId="{3D681AEE-2B2E-42B3-8D18-88F147E90C79}"/>
          </ac:picMkLst>
        </pc:picChg>
      </pc:sldChg>
      <pc:sldChg chg="addSp">
        <pc:chgData name="Isaac Levin" userId="9c4fb846-64f0-4c43-bb9c-68407671c7bc" providerId="ADAL" clId="{7425FED1-DD94-43C2-9B8B-95DE990994E2}" dt="2020-11-11T16:37:17.842" v="350"/>
        <pc:sldMkLst>
          <pc:docMk/>
          <pc:sldMk cId="161522026" sldId="293"/>
        </pc:sldMkLst>
        <pc:picChg chg="add">
          <ac:chgData name="Isaac Levin" userId="9c4fb846-64f0-4c43-bb9c-68407671c7bc" providerId="ADAL" clId="{7425FED1-DD94-43C2-9B8B-95DE990994E2}" dt="2020-11-11T16:37:17.842" v="350"/>
          <ac:picMkLst>
            <pc:docMk/>
            <pc:sldMk cId="161522026" sldId="293"/>
            <ac:picMk id="2050" creationId="{3D681AEE-2B2E-42B3-8D18-88F147E90C79}"/>
          </ac:picMkLst>
        </pc:picChg>
      </pc:sldChg>
      <pc:sldChg chg="modSp add del mod ord modTransition">
        <pc:chgData name="Isaac Levin" userId="9c4fb846-64f0-4c43-bb9c-68407671c7bc" providerId="ADAL" clId="{7425FED1-DD94-43C2-9B8B-95DE990994E2}" dt="2020-11-11T18:59:29.044" v="405"/>
        <pc:sldMkLst>
          <pc:docMk/>
          <pc:sldMk cId="207943324" sldId="293"/>
        </pc:sldMkLst>
        <pc:spChg chg="mod">
          <ac:chgData name="Isaac Levin" userId="9c4fb846-64f0-4c43-bb9c-68407671c7bc" providerId="ADAL" clId="{7425FED1-DD94-43C2-9B8B-95DE990994E2}" dt="2020-11-11T16:51:43.792" v="394" actId="2711"/>
          <ac:spMkLst>
            <pc:docMk/>
            <pc:sldMk cId="207943324" sldId="293"/>
            <ac:spMk id="2" creationId="{E150C0B0-ED21-4048-B32A-4023722F3F50}"/>
          </ac:spMkLst>
        </pc:spChg>
        <pc:spChg chg="mod">
          <ac:chgData name="Isaac Levin" userId="9c4fb846-64f0-4c43-bb9c-68407671c7bc" providerId="ADAL" clId="{7425FED1-DD94-43C2-9B8B-95DE990994E2}" dt="2020-11-11T16:51:51.822" v="395" actId="14100"/>
          <ac:spMkLst>
            <pc:docMk/>
            <pc:sldMk cId="207943324" sldId="293"/>
            <ac:spMk id="4" creationId="{9DEAB810-E789-4F5A-AFE7-B9FCC620BD4C}"/>
          </ac:spMkLst>
        </pc:spChg>
        <pc:spChg chg="mod">
          <ac:chgData name="Isaac Levin" userId="9c4fb846-64f0-4c43-bb9c-68407671c7bc" providerId="ADAL" clId="{7425FED1-DD94-43C2-9B8B-95DE990994E2}" dt="2020-11-11T16:51:43.792" v="394" actId="2711"/>
          <ac:spMkLst>
            <pc:docMk/>
            <pc:sldMk cId="207943324" sldId="293"/>
            <ac:spMk id="11" creationId="{E589A1F7-FDBC-446F-8BA8-1A16F24464E3}"/>
          </ac:spMkLst>
        </pc:spChg>
        <pc:spChg chg="mod">
          <ac:chgData name="Isaac Levin" userId="9c4fb846-64f0-4c43-bb9c-68407671c7bc" providerId="ADAL" clId="{7425FED1-DD94-43C2-9B8B-95DE990994E2}" dt="2020-11-11T16:51:43.792" v="394" actId="2711"/>
          <ac:spMkLst>
            <pc:docMk/>
            <pc:sldMk cId="207943324" sldId="293"/>
            <ac:spMk id="13" creationId="{892F8F63-69D8-4893-BACE-3931EBC72B04}"/>
          </ac:spMkLst>
        </pc:spChg>
        <pc:spChg chg="mod">
          <ac:chgData name="Isaac Levin" userId="9c4fb846-64f0-4c43-bb9c-68407671c7bc" providerId="ADAL" clId="{7425FED1-DD94-43C2-9B8B-95DE990994E2}" dt="2020-11-11T16:51:43.792" v="394" actId="2711"/>
          <ac:spMkLst>
            <pc:docMk/>
            <pc:sldMk cId="207943324" sldId="293"/>
            <ac:spMk id="15" creationId="{446E2B67-F0E5-40B5-AEAE-D17C7CF6540A}"/>
          </ac:spMkLst>
        </pc:spChg>
        <pc:spChg chg="mod">
          <ac:chgData name="Isaac Levin" userId="9c4fb846-64f0-4c43-bb9c-68407671c7bc" providerId="ADAL" clId="{7425FED1-DD94-43C2-9B8B-95DE990994E2}" dt="2020-11-11T16:51:43.792" v="394" actId="2711"/>
          <ac:spMkLst>
            <pc:docMk/>
            <pc:sldMk cId="207943324" sldId="293"/>
            <ac:spMk id="17" creationId="{354455FE-12D1-4D4F-885C-DD0711285738}"/>
          </ac:spMkLst>
        </pc:spChg>
        <pc:spChg chg="mod">
          <ac:chgData name="Isaac Levin" userId="9c4fb846-64f0-4c43-bb9c-68407671c7bc" providerId="ADAL" clId="{7425FED1-DD94-43C2-9B8B-95DE990994E2}" dt="2020-11-11T16:51:43.792" v="394" actId="2711"/>
          <ac:spMkLst>
            <pc:docMk/>
            <pc:sldMk cId="207943324" sldId="293"/>
            <ac:spMk id="18" creationId="{3342029B-D774-4FA2-8185-8BEC168E9CCE}"/>
          </ac:spMkLst>
        </pc:spChg>
        <pc:spChg chg="mod">
          <ac:chgData name="Isaac Levin" userId="9c4fb846-64f0-4c43-bb9c-68407671c7bc" providerId="ADAL" clId="{7425FED1-DD94-43C2-9B8B-95DE990994E2}" dt="2020-11-11T16:51:43.792" v="394" actId="2711"/>
          <ac:spMkLst>
            <pc:docMk/>
            <pc:sldMk cId="207943324" sldId="293"/>
            <ac:spMk id="19" creationId="{13A80EB2-DED5-4B7E-A761-40BB53A1A808}"/>
          </ac:spMkLst>
        </pc:spChg>
        <pc:spChg chg="mod">
          <ac:chgData name="Isaac Levin" userId="9c4fb846-64f0-4c43-bb9c-68407671c7bc" providerId="ADAL" clId="{7425FED1-DD94-43C2-9B8B-95DE990994E2}" dt="2020-11-11T16:51:43.792" v="394" actId="2711"/>
          <ac:spMkLst>
            <pc:docMk/>
            <pc:sldMk cId="207943324" sldId="293"/>
            <ac:spMk id="23" creationId="{D77368F0-CE1E-4C6C-AA35-379343465DC0}"/>
          </ac:spMkLst>
        </pc:spChg>
        <pc:spChg chg="mod">
          <ac:chgData name="Isaac Levin" userId="9c4fb846-64f0-4c43-bb9c-68407671c7bc" providerId="ADAL" clId="{7425FED1-DD94-43C2-9B8B-95DE990994E2}" dt="2020-11-11T16:51:43.792" v="394" actId="2711"/>
          <ac:spMkLst>
            <pc:docMk/>
            <pc:sldMk cId="207943324" sldId="293"/>
            <ac:spMk id="25" creationId="{3840BFC9-BD07-4896-9272-AC42FD395E6A}"/>
          </ac:spMkLst>
        </pc:spChg>
        <pc:spChg chg="mod">
          <ac:chgData name="Isaac Levin" userId="9c4fb846-64f0-4c43-bb9c-68407671c7bc" providerId="ADAL" clId="{7425FED1-DD94-43C2-9B8B-95DE990994E2}" dt="2020-11-11T16:51:43.792" v="394" actId="2711"/>
          <ac:spMkLst>
            <pc:docMk/>
            <pc:sldMk cId="207943324" sldId="293"/>
            <ac:spMk id="26" creationId="{0BDCDDD8-4B20-4806-AE5F-9CD90A0837A0}"/>
          </ac:spMkLst>
        </pc:spChg>
        <pc:spChg chg="mod">
          <ac:chgData name="Isaac Levin" userId="9c4fb846-64f0-4c43-bb9c-68407671c7bc" providerId="ADAL" clId="{7425FED1-DD94-43C2-9B8B-95DE990994E2}" dt="2020-11-11T16:51:43.792" v="394" actId="2711"/>
          <ac:spMkLst>
            <pc:docMk/>
            <pc:sldMk cId="207943324" sldId="293"/>
            <ac:spMk id="28" creationId="{6EEA192B-60DE-4D2A-B507-EA9B6FDD3DA7}"/>
          </ac:spMkLst>
        </pc:spChg>
        <pc:spChg chg="mod">
          <ac:chgData name="Isaac Levin" userId="9c4fb846-64f0-4c43-bb9c-68407671c7bc" providerId="ADAL" clId="{7425FED1-DD94-43C2-9B8B-95DE990994E2}" dt="2020-11-11T16:51:43.792" v="394" actId="2711"/>
          <ac:spMkLst>
            <pc:docMk/>
            <pc:sldMk cId="207943324" sldId="293"/>
            <ac:spMk id="30" creationId="{9E6CEF06-3BFB-435E-800A-E7DE96EDE9AE}"/>
          </ac:spMkLst>
        </pc:spChg>
        <pc:spChg chg="mod">
          <ac:chgData name="Isaac Levin" userId="9c4fb846-64f0-4c43-bb9c-68407671c7bc" providerId="ADAL" clId="{7425FED1-DD94-43C2-9B8B-95DE990994E2}" dt="2020-11-11T16:51:43.792" v="394" actId="2711"/>
          <ac:spMkLst>
            <pc:docMk/>
            <pc:sldMk cId="207943324" sldId="293"/>
            <ac:spMk id="32" creationId="{5E55F6AB-C670-4933-BEEE-2DB28812A802}"/>
          </ac:spMkLst>
        </pc:spChg>
        <pc:spChg chg="mod">
          <ac:chgData name="Isaac Levin" userId="9c4fb846-64f0-4c43-bb9c-68407671c7bc" providerId="ADAL" clId="{7425FED1-DD94-43C2-9B8B-95DE990994E2}" dt="2020-11-11T16:51:43.792" v="394" actId="2711"/>
          <ac:spMkLst>
            <pc:docMk/>
            <pc:sldMk cId="207943324" sldId="293"/>
            <ac:spMk id="34" creationId="{073403B2-0705-483F-BD5A-0AB75EE17099}"/>
          </ac:spMkLst>
        </pc:spChg>
        <pc:spChg chg="mod">
          <ac:chgData name="Isaac Levin" userId="9c4fb846-64f0-4c43-bb9c-68407671c7bc" providerId="ADAL" clId="{7425FED1-DD94-43C2-9B8B-95DE990994E2}" dt="2020-11-11T16:51:43.792" v="394" actId="2711"/>
          <ac:spMkLst>
            <pc:docMk/>
            <pc:sldMk cId="207943324" sldId="293"/>
            <ac:spMk id="36" creationId="{304E6618-003C-4F3A-87AE-9C3EC9671088}"/>
          </ac:spMkLst>
        </pc:spChg>
        <pc:spChg chg="mod">
          <ac:chgData name="Isaac Levin" userId="9c4fb846-64f0-4c43-bb9c-68407671c7bc" providerId="ADAL" clId="{7425FED1-DD94-43C2-9B8B-95DE990994E2}" dt="2020-11-11T16:51:43.792" v="394" actId="2711"/>
          <ac:spMkLst>
            <pc:docMk/>
            <pc:sldMk cId="207943324" sldId="293"/>
            <ac:spMk id="38" creationId="{4A546B72-6F14-4CD7-BE55-1970C5C1A625}"/>
          </ac:spMkLst>
        </pc:spChg>
      </pc:sldChg>
      <pc:sldMasterChg chg="addSldLayout">
        <pc:chgData name="Isaac Levin" userId="9c4fb846-64f0-4c43-bb9c-68407671c7bc" providerId="ADAL" clId="{7425FED1-DD94-43C2-9B8B-95DE990994E2}" dt="2020-11-11T16:38:00.352" v="358" actId="27028"/>
        <pc:sldMasterMkLst>
          <pc:docMk/>
          <pc:sldMasterMk cId="2691677774" sldId="2147483688"/>
        </pc:sldMasterMkLst>
        <pc:sldLayoutChg chg="add">
          <pc:chgData name="Isaac Levin" userId="9c4fb846-64f0-4c43-bb9c-68407671c7bc" providerId="ADAL" clId="{7425FED1-DD94-43C2-9B8B-95DE990994E2}" dt="2020-11-11T16:38:00.352" v="358" actId="27028"/>
          <pc:sldLayoutMkLst>
            <pc:docMk/>
            <pc:sldMasterMk cId="2691677774" sldId="2147483688"/>
            <pc:sldLayoutMk cId="3208961420" sldId="2147483774"/>
          </pc:sldLayoutMkLst>
        </pc:sldLayoutChg>
      </pc:sldMasterChg>
    </pc:docChg>
  </pc:docChgLst>
  <pc:docChgLst>
    <pc:chgData name="Isaac Levin" userId="9c4fb846-64f0-4c43-bb9c-68407671c7bc" providerId="ADAL" clId="{4B9D58B3-CD51-4C8A-AC56-70840A08BEE3}"/>
    <pc:docChg chg="undo custSel modSld">
      <pc:chgData name="Isaac Levin" userId="9c4fb846-64f0-4c43-bb9c-68407671c7bc" providerId="ADAL" clId="{4B9D58B3-CD51-4C8A-AC56-70840A08BEE3}" dt="2020-11-09T06:06:08.834" v="48"/>
      <pc:docMkLst>
        <pc:docMk/>
      </pc:docMkLst>
      <pc:sldChg chg="modTransition">
        <pc:chgData name="Isaac Levin" userId="9c4fb846-64f0-4c43-bb9c-68407671c7bc" providerId="ADAL" clId="{4B9D58B3-CD51-4C8A-AC56-70840A08BEE3}" dt="2020-11-09T06:00:48.214" v="16"/>
        <pc:sldMkLst>
          <pc:docMk/>
          <pc:sldMk cId="3852120625" sldId="257"/>
        </pc:sldMkLst>
      </pc:sldChg>
      <pc:sldChg chg="modTransition">
        <pc:chgData name="Isaac Levin" userId="9c4fb846-64f0-4c43-bb9c-68407671c7bc" providerId="ADAL" clId="{4B9D58B3-CD51-4C8A-AC56-70840A08BEE3}" dt="2020-11-09T06:00:48.214" v="16"/>
        <pc:sldMkLst>
          <pc:docMk/>
          <pc:sldMk cId="3351983227" sldId="258"/>
        </pc:sldMkLst>
      </pc:sldChg>
      <pc:sldChg chg="modTransition">
        <pc:chgData name="Isaac Levin" userId="9c4fb846-64f0-4c43-bb9c-68407671c7bc" providerId="ADAL" clId="{4B9D58B3-CD51-4C8A-AC56-70840A08BEE3}" dt="2020-11-09T06:00:48.214" v="16"/>
        <pc:sldMkLst>
          <pc:docMk/>
          <pc:sldMk cId="1561872712" sldId="259"/>
        </pc:sldMkLst>
      </pc:sldChg>
      <pc:sldChg chg="modSp mod modTransition modAnim">
        <pc:chgData name="Isaac Levin" userId="9c4fb846-64f0-4c43-bb9c-68407671c7bc" providerId="ADAL" clId="{4B9D58B3-CD51-4C8A-AC56-70840A08BEE3}" dt="2020-11-09T06:06:08.834" v="48"/>
        <pc:sldMkLst>
          <pc:docMk/>
          <pc:sldMk cId="1108877457" sldId="260"/>
        </pc:sldMkLst>
        <pc:spChg chg="mod">
          <ac:chgData name="Isaac Levin" userId="9c4fb846-64f0-4c43-bb9c-68407671c7bc" providerId="ADAL" clId="{4B9D58B3-CD51-4C8A-AC56-70840A08BEE3}" dt="2020-11-09T06:01:19.812" v="17" actId="15"/>
          <ac:spMkLst>
            <pc:docMk/>
            <pc:sldMk cId="1108877457" sldId="260"/>
            <ac:spMk id="3" creationId="{395CC549-1EA2-8B4A-ADC1-C00428D83849}"/>
          </ac:spMkLst>
        </pc:spChg>
      </pc:sldChg>
      <pc:sldChg chg="modTransition">
        <pc:chgData name="Isaac Levin" userId="9c4fb846-64f0-4c43-bb9c-68407671c7bc" providerId="ADAL" clId="{4B9D58B3-CD51-4C8A-AC56-70840A08BEE3}" dt="2020-11-09T06:00:48.214" v="16"/>
        <pc:sldMkLst>
          <pc:docMk/>
          <pc:sldMk cId="2668488753" sldId="261"/>
        </pc:sldMkLst>
      </pc:sldChg>
      <pc:sldChg chg="modTransition">
        <pc:chgData name="Isaac Levin" userId="9c4fb846-64f0-4c43-bb9c-68407671c7bc" providerId="ADAL" clId="{4B9D58B3-CD51-4C8A-AC56-70840A08BEE3}" dt="2020-11-09T06:00:48.214" v="16"/>
        <pc:sldMkLst>
          <pc:docMk/>
          <pc:sldMk cId="4113657981" sldId="262"/>
        </pc:sldMkLst>
      </pc:sldChg>
      <pc:sldChg chg="modTransition">
        <pc:chgData name="Isaac Levin" userId="9c4fb846-64f0-4c43-bb9c-68407671c7bc" providerId="ADAL" clId="{4B9D58B3-CD51-4C8A-AC56-70840A08BEE3}" dt="2020-11-09T06:00:48.214" v="16"/>
        <pc:sldMkLst>
          <pc:docMk/>
          <pc:sldMk cId="1138217056" sldId="263"/>
        </pc:sldMkLst>
      </pc:sldChg>
      <pc:sldChg chg="modTransition">
        <pc:chgData name="Isaac Levin" userId="9c4fb846-64f0-4c43-bb9c-68407671c7bc" providerId="ADAL" clId="{4B9D58B3-CD51-4C8A-AC56-70840A08BEE3}" dt="2020-11-09T06:00:48.214" v="16"/>
        <pc:sldMkLst>
          <pc:docMk/>
          <pc:sldMk cId="1281430713" sldId="264"/>
        </pc:sldMkLst>
      </pc:sldChg>
      <pc:sldChg chg="modTransition">
        <pc:chgData name="Isaac Levin" userId="9c4fb846-64f0-4c43-bb9c-68407671c7bc" providerId="ADAL" clId="{4B9D58B3-CD51-4C8A-AC56-70840A08BEE3}" dt="2020-11-09T06:00:48.214" v="16"/>
        <pc:sldMkLst>
          <pc:docMk/>
          <pc:sldMk cId="2700942184" sldId="265"/>
        </pc:sldMkLst>
      </pc:sldChg>
      <pc:sldChg chg="modTransition">
        <pc:chgData name="Isaac Levin" userId="9c4fb846-64f0-4c43-bb9c-68407671c7bc" providerId="ADAL" clId="{4B9D58B3-CD51-4C8A-AC56-70840A08BEE3}" dt="2020-11-09T06:00:48.214" v="16"/>
        <pc:sldMkLst>
          <pc:docMk/>
          <pc:sldMk cId="714984656" sldId="266"/>
        </pc:sldMkLst>
      </pc:sldChg>
      <pc:sldChg chg="modTransition">
        <pc:chgData name="Isaac Levin" userId="9c4fb846-64f0-4c43-bb9c-68407671c7bc" providerId="ADAL" clId="{4B9D58B3-CD51-4C8A-AC56-70840A08BEE3}" dt="2020-11-09T06:00:48.214" v="16"/>
        <pc:sldMkLst>
          <pc:docMk/>
          <pc:sldMk cId="2762594509" sldId="267"/>
        </pc:sldMkLst>
      </pc:sldChg>
      <pc:sldChg chg="modTransition">
        <pc:chgData name="Isaac Levin" userId="9c4fb846-64f0-4c43-bb9c-68407671c7bc" providerId="ADAL" clId="{4B9D58B3-CD51-4C8A-AC56-70840A08BEE3}" dt="2020-11-09T06:00:48.214" v="16"/>
        <pc:sldMkLst>
          <pc:docMk/>
          <pc:sldMk cId="1716267179" sldId="268"/>
        </pc:sldMkLst>
      </pc:sldChg>
      <pc:sldChg chg="modTransition">
        <pc:chgData name="Isaac Levin" userId="9c4fb846-64f0-4c43-bb9c-68407671c7bc" providerId="ADAL" clId="{4B9D58B3-CD51-4C8A-AC56-70840A08BEE3}" dt="2020-11-09T06:00:48.214" v="16"/>
        <pc:sldMkLst>
          <pc:docMk/>
          <pc:sldMk cId="767973781" sldId="269"/>
        </pc:sldMkLst>
      </pc:sldChg>
      <pc:sldChg chg="modTransition">
        <pc:chgData name="Isaac Levin" userId="9c4fb846-64f0-4c43-bb9c-68407671c7bc" providerId="ADAL" clId="{4B9D58B3-CD51-4C8A-AC56-70840A08BEE3}" dt="2020-11-09T06:00:48.214" v="16"/>
        <pc:sldMkLst>
          <pc:docMk/>
          <pc:sldMk cId="1795166905" sldId="270"/>
        </pc:sldMkLst>
      </pc:sldChg>
      <pc:sldChg chg="modTransition">
        <pc:chgData name="Isaac Levin" userId="9c4fb846-64f0-4c43-bb9c-68407671c7bc" providerId="ADAL" clId="{4B9D58B3-CD51-4C8A-AC56-70840A08BEE3}" dt="2020-11-09T06:00:48.214" v="16"/>
        <pc:sldMkLst>
          <pc:docMk/>
          <pc:sldMk cId="1552505949" sldId="271"/>
        </pc:sldMkLst>
      </pc:sldChg>
      <pc:sldChg chg="modTransition">
        <pc:chgData name="Isaac Levin" userId="9c4fb846-64f0-4c43-bb9c-68407671c7bc" providerId="ADAL" clId="{4B9D58B3-CD51-4C8A-AC56-70840A08BEE3}" dt="2020-11-09T06:00:48.214" v="16"/>
        <pc:sldMkLst>
          <pc:docMk/>
          <pc:sldMk cId="3387637562" sldId="272"/>
        </pc:sldMkLst>
      </pc:sldChg>
      <pc:sldChg chg="modTransition">
        <pc:chgData name="Isaac Levin" userId="9c4fb846-64f0-4c43-bb9c-68407671c7bc" providerId="ADAL" clId="{4B9D58B3-CD51-4C8A-AC56-70840A08BEE3}" dt="2020-11-09T06:00:48.214" v="16"/>
        <pc:sldMkLst>
          <pc:docMk/>
          <pc:sldMk cId="2402201920" sldId="273"/>
        </pc:sldMkLst>
      </pc:sldChg>
      <pc:sldChg chg="modTransition">
        <pc:chgData name="Isaac Levin" userId="9c4fb846-64f0-4c43-bb9c-68407671c7bc" providerId="ADAL" clId="{4B9D58B3-CD51-4C8A-AC56-70840A08BEE3}" dt="2020-11-09T06:00:48.214" v="16"/>
        <pc:sldMkLst>
          <pc:docMk/>
          <pc:sldMk cId="2191142605" sldId="275"/>
        </pc:sldMkLst>
      </pc:sldChg>
      <pc:sldChg chg="modTransition">
        <pc:chgData name="Isaac Levin" userId="9c4fb846-64f0-4c43-bb9c-68407671c7bc" providerId="ADAL" clId="{4B9D58B3-CD51-4C8A-AC56-70840A08BEE3}" dt="2020-11-09T06:00:48.214" v="16"/>
        <pc:sldMkLst>
          <pc:docMk/>
          <pc:sldMk cId="650461553" sldId="276"/>
        </pc:sldMkLst>
      </pc:sldChg>
      <pc:sldChg chg="modSp mod modTransition modAnim">
        <pc:chgData name="Isaac Levin" userId="9c4fb846-64f0-4c43-bb9c-68407671c7bc" providerId="ADAL" clId="{4B9D58B3-CD51-4C8A-AC56-70840A08BEE3}" dt="2020-11-09T06:04:19.942" v="40"/>
        <pc:sldMkLst>
          <pc:docMk/>
          <pc:sldMk cId="4147837078" sldId="277"/>
        </pc:sldMkLst>
        <pc:spChg chg="mod">
          <ac:chgData name="Isaac Levin" userId="9c4fb846-64f0-4c43-bb9c-68407671c7bc" providerId="ADAL" clId="{4B9D58B3-CD51-4C8A-AC56-70840A08BEE3}" dt="2020-11-09T05:46:47.478" v="8" actId="20577"/>
          <ac:spMkLst>
            <pc:docMk/>
            <pc:sldMk cId="4147837078" sldId="277"/>
            <ac:spMk id="3" creationId="{4B7A1553-CFE6-4EE8-BB85-9B6FE5474126}"/>
          </ac:spMkLst>
        </pc:spChg>
      </pc:sldChg>
      <pc:sldChg chg="modTransition modAnim">
        <pc:chgData name="Isaac Levin" userId="9c4fb846-64f0-4c43-bb9c-68407671c7bc" providerId="ADAL" clId="{4B9D58B3-CD51-4C8A-AC56-70840A08BEE3}" dt="2020-11-09T06:04:27.347" v="41"/>
        <pc:sldMkLst>
          <pc:docMk/>
          <pc:sldMk cId="1032813473" sldId="278"/>
        </pc:sldMkLst>
      </pc:sldChg>
      <pc:sldChg chg="modTransition modAnim">
        <pc:chgData name="Isaac Levin" userId="9c4fb846-64f0-4c43-bb9c-68407671c7bc" providerId="ADAL" clId="{4B9D58B3-CD51-4C8A-AC56-70840A08BEE3}" dt="2020-11-09T06:03:40.102" v="36"/>
        <pc:sldMkLst>
          <pc:docMk/>
          <pc:sldMk cId="1601145591" sldId="283"/>
        </pc:sldMkLst>
      </pc:sldChg>
      <pc:sldChg chg="modTransition">
        <pc:chgData name="Isaac Levin" userId="9c4fb846-64f0-4c43-bb9c-68407671c7bc" providerId="ADAL" clId="{4B9D58B3-CD51-4C8A-AC56-70840A08BEE3}" dt="2020-11-09T06:00:48.214" v="16"/>
        <pc:sldMkLst>
          <pc:docMk/>
          <pc:sldMk cId="3757500449" sldId="285"/>
        </pc:sldMkLst>
      </pc:sldChg>
      <pc:sldChg chg="modTransition">
        <pc:chgData name="Isaac Levin" userId="9c4fb846-64f0-4c43-bb9c-68407671c7bc" providerId="ADAL" clId="{4B9D58B3-CD51-4C8A-AC56-70840A08BEE3}" dt="2020-11-09T06:00:48.214" v="16"/>
        <pc:sldMkLst>
          <pc:docMk/>
          <pc:sldMk cId="1837733754" sldId="286"/>
        </pc:sldMkLst>
      </pc:sldChg>
      <pc:sldChg chg="modTransition">
        <pc:chgData name="Isaac Levin" userId="9c4fb846-64f0-4c43-bb9c-68407671c7bc" providerId="ADAL" clId="{4B9D58B3-CD51-4C8A-AC56-70840A08BEE3}" dt="2020-11-09T06:00:48.214" v="16"/>
        <pc:sldMkLst>
          <pc:docMk/>
          <pc:sldMk cId="4244562309" sldId="287"/>
        </pc:sldMkLst>
      </pc:sldChg>
      <pc:sldChg chg="modTransition">
        <pc:chgData name="Isaac Levin" userId="9c4fb846-64f0-4c43-bb9c-68407671c7bc" providerId="ADAL" clId="{4B9D58B3-CD51-4C8A-AC56-70840A08BEE3}" dt="2020-11-09T06:00:48.214" v="16"/>
        <pc:sldMkLst>
          <pc:docMk/>
          <pc:sldMk cId="382954425" sldId="288"/>
        </pc:sldMkLst>
      </pc:sldChg>
      <pc:sldChg chg="modSp mod modTransition modAnim">
        <pc:chgData name="Isaac Levin" userId="9c4fb846-64f0-4c43-bb9c-68407671c7bc" providerId="ADAL" clId="{4B9D58B3-CD51-4C8A-AC56-70840A08BEE3}" dt="2020-11-09T06:04:41.668" v="43"/>
        <pc:sldMkLst>
          <pc:docMk/>
          <pc:sldMk cId="2752751238" sldId="289"/>
        </pc:sldMkLst>
        <pc:spChg chg="mod">
          <ac:chgData name="Isaac Levin" userId="9c4fb846-64f0-4c43-bb9c-68407671c7bc" providerId="ADAL" clId="{4B9D58B3-CD51-4C8A-AC56-70840A08BEE3}" dt="2020-11-09T05:47:09.019" v="12" actId="27636"/>
          <ac:spMkLst>
            <pc:docMk/>
            <pc:sldMk cId="2752751238" sldId="289"/>
            <ac:spMk id="3" creationId="{3F03DDB4-71ED-4BD8-8F13-9314537739B6}"/>
          </ac:spMkLst>
        </pc:spChg>
      </pc:sldChg>
      <pc:sldChg chg="modSp mod modTransition modAnim">
        <pc:chgData name="Isaac Levin" userId="9c4fb846-64f0-4c43-bb9c-68407671c7bc" providerId="ADAL" clId="{4B9D58B3-CD51-4C8A-AC56-70840A08BEE3}" dt="2020-11-09T06:04:47.710" v="44"/>
        <pc:sldMkLst>
          <pc:docMk/>
          <pc:sldMk cId="2680583775" sldId="290"/>
        </pc:sldMkLst>
        <pc:spChg chg="mod">
          <ac:chgData name="Isaac Levin" userId="9c4fb846-64f0-4c43-bb9c-68407671c7bc" providerId="ADAL" clId="{4B9D58B3-CD51-4C8A-AC56-70840A08BEE3}" dt="2020-11-09T05:47:17.064" v="13" actId="6549"/>
          <ac:spMkLst>
            <pc:docMk/>
            <pc:sldMk cId="2680583775" sldId="290"/>
            <ac:spMk id="3" creationId="{3F03DDB4-71ED-4BD8-8F13-9314537739B6}"/>
          </ac:spMkLst>
        </pc:spChg>
      </pc:sldChg>
      <pc:sldChg chg="modSp mod modTransition modAnim">
        <pc:chgData name="Isaac Levin" userId="9c4fb846-64f0-4c43-bb9c-68407671c7bc" providerId="ADAL" clId="{4B9D58B3-CD51-4C8A-AC56-70840A08BEE3}" dt="2020-11-09T06:04:53.853" v="45"/>
        <pc:sldMkLst>
          <pc:docMk/>
          <pc:sldMk cId="1170766587" sldId="291"/>
        </pc:sldMkLst>
        <pc:spChg chg="mod">
          <ac:chgData name="Isaac Levin" userId="9c4fb846-64f0-4c43-bb9c-68407671c7bc" providerId="ADAL" clId="{4B9D58B3-CD51-4C8A-AC56-70840A08BEE3}" dt="2020-11-09T05:47:23.391" v="15" actId="27636"/>
          <ac:spMkLst>
            <pc:docMk/>
            <pc:sldMk cId="1170766587" sldId="291"/>
            <ac:spMk id="3" creationId="{3F03DDB4-71ED-4BD8-8F13-9314537739B6}"/>
          </ac:spMkLst>
        </pc:spChg>
      </pc:sldChg>
      <pc:sldChg chg="modSp mod modTransition modAnim">
        <pc:chgData name="Isaac Levin" userId="9c4fb846-64f0-4c43-bb9c-68407671c7bc" providerId="ADAL" clId="{4B9D58B3-CD51-4C8A-AC56-70840A08BEE3}" dt="2020-11-09T06:04:33.593" v="42"/>
        <pc:sldMkLst>
          <pc:docMk/>
          <pc:sldMk cId="3814715686" sldId="292"/>
        </pc:sldMkLst>
        <pc:spChg chg="mod">
          <ac:chgData name="Isaac Levin" userId="9c4fb846-64f0-4c43-bb9c-68407671c7bc" providerId="ADAL" clId="{4B9D58B3-CD51-4C8A-AC56-70840A08BEE3}" dt="2020-11-09T05:46:56.115" v="10" actId="27636"/>
          <ac:spMkLst>
            <pc:docMk/>
            <pc:sldMk cId="3814715686" sldId="292"/>
            <ac:spMk id="3" creationId="{3F03DDB4-71ED-4BD8-8F13-9314537739B6}"/>
          </ac:spMkLst>
        </pc:spChg>
      </pc:sldChg>
    </pc:docChg>
  </pc:docChgLst>
  <pc:docChgLst>
    <pc:chgData name="Isaac Levin" userId="9c4fb846-64f0-4c43-bb9c-68407671c7bc" providerId="ADAL" clId="{5357F5A2-22DA-44F2-8A3A-C9C4ECC1E61A}"/>
    <pc:docChg chg="delSld">
      <pc:chgData name="Isaac Levin" userId="9c4fb846-64f0-4c43-bb9c-68407671c7bc" providerId="ADAL" clId="{5357F5A2-22DA-44F2-8A3A-C9C4ECC1E61A}" dt="2021-03-24T21:27:53.508" v="2" actId="47"/>
      <pc:docMkLst>
        <pc:docMk/>
      </pc:docMkLst>
      <pc:sldChg chg="del">
        <pc:chgData name="Isaac Levin" userId="9c4fb846-64f0-4c43-bb9c-68407671c7bc" providerId="ADAL" clId="{5357F5A2-22DA-44F2-8A3A-C9C4ECC1E61A}" dt="2021-03-24T21:27:45.395" v="1" actId="47"/>
        <pc:sldMkLst>
          <pc:docMk/>
          <pc:sldMk cId="3351983227" sldId="258"/>
        </pc:sldMkLst>
      </pc:sldChg>
      <pc:sldChg chg="del">
        <pc:chgData name="Isaac Levin" userId="9c4fb846-64f0-4c43-bb9c-68407671c7bc" providerId="ADAL" clId="{5357F5A2-22DA-44F2-8A3A-C9C4ECC1E61A}" dt="2021-03-24T21:27:45.395" v="1" actId="47"/>
        <pc:sldMkLst>
          <pc:docMk/>
          <pc:sldMk cId="1561872712" sldId="259"/>
        </pc:sldMkLst>
      </pc:sldChg>
      <pc:sldChg chg="del">
        <pc:chgData name="Isaac Levin" userId="9c4fb846-64f0-4c43-bb9c-68407671c7bc" providerId="ADAL" clId="{5357F5A2-22DA-44F2-8A3A-C9C4ECC1E61A}" dt="2021-03-24T21:27:45.395" v="1" actId="47"/>
        <pc:sldMkLst>
          <pc:docMk/>
          <pc:sldMk cId="2668488753" sldId="261"/>
        </pc:sldMkLst>
      </pc:sldChg>
      <pc:sldChg chg="del">
        <pc:chgData name="Isaac Levin" userId="9c4fb846-64f0-4c43-bb9c-68407671c7bc" providerId="ADAL" clId="{5357F5A2-22DA-44F2-8A3A-C9C4ECC1E61A}" dt="2021-03-24T21:27:45.395" v="1" actId="47"/>
        <pc:sldMkLst>
          <pc:docMk/>
          <pc:sldMk cId="4113657981" sldId="262"/>
        </pc:sldMkLst>
      </pc:sldChg>
      <pc:sldChg chg="del">
        <pc:chgData name="Isaac Levin" userId="9c4fb846-64f0-4c43-bb9c-68407671c7bc" providerId="ADAL" clId="{5357F5A2-22DA-44F2-8A3A-C9C4ECC1E61A}" dt="2021-03-24T21:27:45.395" v="1" actId="47"/>
        <pc:sldMkLst>
          <pc:docMk/>
          <pc:sldMk cId="1281430713" sldId="264"/>
        </pc:sldMkLst>
      </pc:sldChg>
      <pc:sldChg chg="del">
        <pc:chgData name="Isaac Levin" userId="9c4fb846-64f0-4c43-bb9c-68407671c7bc" providerId="ADAL" clId="{5357F5A2-22DA-44F2-8A3A-C9C4ECC1E61A}" dt="2021-03-24T21:27:45.395" v="1" actId="47"/>
        <pc:sldMkLst>
          <pc:docMk/>
          <pc:sldMk cId="2700942184" sldId="265"/>
        </pc:sldMkLst>
      </pc:sldChg>
      <pc:sldChg chg="del">
        <pc:chgData name="Isaac Levin" userId="9c4fb846-64f0-4c43-bb9c-68407671c7bc" providerId="ADAL" clId="{5357F5A2-22DA-44F2-8A3A-C9C4ECC1E61A}" dt="2021-03-24T21:27:45.395" v="1" actId="47"/>
        <pc:sldMkLst>
          <pc:docMk/>
          <pc:sldMk cId="714984656" sldId="266"/>
        </pc:sldMkLst>
      </pc:sldChg>
      <pc:sldChg chg="del">
        <pc:chgData name="Isaac Levin" userId="9c4fb846-64f0-4c43-bb9c-68407671c7bc" providerId="ADAL" clId="{5357F5A2-22DA-44F2-8A3A-C9C4ECC1E61A}" dt="2021-03-24T21:27:45.395" v="1" actId="47"/>
        <pc:sldMkLst>
          <pc:docMk/>
          <pc:sldMk cId="2762594509" sldId="267"/>
        </pc:sldMkLst>
      </pc:sldChg>
      <pc:sldChg chg="del">
        <pc:chgData name="Isaac Levin" userId="9c4fb846-64f0-4c43-bb9c-68407671c7bc" providerId="ADAL" clId="{5357F5A2-22DA-44F2-8A3A-C9C4ECC1E61A}" dt="2021-03-24T21:27:45.395" v="1" actId="47"/>
        <pc:sldMkLst>
          <pc:docMk/>
          <pc:sldMk cId="1716267179" sldId="268"/>
        </pc:sldMkLst>
      </pc:sldChg>
      <pc:sldChg chg="del">
        <pc:chgData name="Isaac Levin" userId="9c4fb846-64f0-4c43-bb9c-68407671c7bc" providerId="ADAL" clId="{5357F5A2-22DA-44F2-8A3A-C9C4ECC1E61A}" dt="2021-03-24T21:27:45.395" v="1" actId="47"/>
        <pc:sldMkLst>
          <pc:docMk/>
          <pc:sldMk cId="767973781" sldId="269"/>
        </pc:sldMkLst>
      </pc:sldChg>
      <pc:sldChg chg="del">
        <pc:chgData name="Isaac Levin" userId="9c4fb846-64f0-4c43-bb9c-68407671c7bc" providerId="ADAL" clId="{5357F5A2-22DA-44F2-8A3A-C9C4ECC1E61A}" dt="2021-03-24T21:27:45.395" v="1" actId="47"/>
        <pc:sldMkLst>
          <pc:docMk/>
          <pc:sldMk cId="1795166905" sldId="270"/>
        </pc:sldMkLst>
      </pc:sldChg>
      <pc:sldChg chg="del">
        <pc:chgData name="Isaac Levin" userId="9c4fb846-64f0-4c43-bb9c-68407671c7bc" providerId="ADAL" clId="{5357F5A2-22DA-44F2-8A3A-C9C4ECC1E61A}" dt="2021-03-24T21:27:45.395" v="1" actId="47"/>
        <pc:sldMkLst>
          <pc:docMk/>
          <pc:sldMk cId="1552505949" sldId="271"/>
        </pc:sldMkLst>
      </pc:sldChg>
      <pc:sldChg chg="del">
        <pc:chgData name="Isaac Levin" userId="9c4fb846-64f0-4c43-bb9c-68407671c7bc" providerId="ADAL" clId="{5357F5A2-22DA-44F2-8A3A-C9C4ECC1E61A}" dt="2021-03-24T21:27:45.395" v="1" actId="47"/>
        <pc:sldMkLst>
          <pc:docMk/>
          <pc:sldMk cId="3387637562" sldId="272"/>
        </pc:sldMkLst>
      </pc:sldChg>
      <pc:sldChg chg="del">
        <pc:chgData name="Isaac Levin" userId="9c4fb846-64f0-4c43-bb9c-68407671c7bc" providerId="ADAL" clId="{5357F5A2-22DA-44F2-8A3A-C9C4ECC1E61A}" dt="2021-03-24T21:27:45.395" v="1" actId="47"/>
        <pc:sldMkLst>
          <pc:docMk/>
          <pc:sldMk cId="2402201920" sldId="273"/>
        </pc:sldMkLst>
      </pc:sldChg>
      <pc:sldChg chg="del">
        <pc:chgData name="Isaac Levin" userId="9c4fb846-64f0-4c43-bb9c-68407671c7bc" providerId="ADAL" clId="{5357F5A2-22DA-44F2-8A3A-C9C4ECC1E61A}" dt="2021-03-24T21:27:45.395" v="1" actId="47"/>
        <pc:sldMkLst>
          <pc:docMk/>
          <pc:sldMk cId="2191142605" sldId="275"/>
        </pc:sldMkLst>
      </pc:sldChg>
      <pc:sldChg chg="del">
        <pc:chgData name="Isaac Levin" userId="9c4fb846-64f0-4c43-bb9c-68407671c7bc" providerId="ADAL" clId="{5357F5A2-22DA-44F2-8A3A-C9C4ECC1E61A}" dt="2021-03-24T21:27:45.395" v="1" actId="47"/>
        <pc:sldMkLst>
          <pc:docMk/>
          <pc:sldMk cId="650461553" sldId="276"/>
        </pc:sldMkLst>
      </pc:sldChg>
      <pc:sldChg chg="del">
        <pc:chgData name="Isaac Levin" userId="9c4fb846-64f0-4c43-bb9c-68407671c7bc" providerId="ADAL" clId="{5357F5A2-22DA-44F2-8A3A-C9C4ECC1E61A}" dt="2021-03-24T21:27:26.884" v="0" actId="47"/>
        <pc:sldMkLst>
          <pc:docMk/>
          <pc:sldMk cId="3757500449" sldId="285"/>
        </pc:sldMkLst>
      </pc:sldChg>
      <pc:sldChg chg="del">
        <pc:chgData name="Isaac Levin" userId="9c4fb846-64f0-4c43-bb9c-68407671c7bc" providerId="ADAL" clId="{5357F5A2-22DA-44F2-8A3A-C9C4ECC1E61A}" dt="2021-03-24T21:27:53.508" v="2" actId="47"/>
        <pc:sldMkLst>
          <pc:docMk/>
          <pc:sldMk cId="207943324" sldId="293"/>
        </pc:sldMkLst>
      </pc:sldChg>
    </pc:docChg>
  </pc:docChgLst>
  <pc:docChgLst>
    <pc:chgData name="Isaac Levin" userId="9c4fb846-64f0-4c43-bb9c-68407671c7bc" providerId="ADAL" clId="{8392D232-2F3A-40AA-9419-A70A0ACC056B}"/>
    <pc:docChg chg="custSel addSld delSld modSld sldOrd">
      <pc:chgData name="Isaac Levin" userId="9c4fb846-64f0-4c43-bb9c-68407671c7bc" providerId="ADAL" clId="{8392D232-2F3A-40AA-9419-A70A0ACC056B}" dt="2020-10-22T03:21:56.219" v="659" actId="20577"/>
      <pc:docMkLst>
        <pc:docMk/>
      </pc:docMkLst>
      <pc:sldChg chg="addSp delSp modSp mod">
        <pc:chgData name="Isaac Levin" userId="9c4fb846-64f0-4c43-bb9c-68407671c7bc" providerId="ADAL" clId="{8392D232-2F3A-40AA-9419-A70A0ACC056B}" dt="2020-10-21T18:10:47.133" v="151" actId="1036"/>
        <pc:sldMkLst>
          <pc:docMk/>
          <pc:sldMk cId="3852120625" sldId="257"/>
        </pc:sldMkLst>
        <pc:spChg chg="mod">
          <ac:chgData name="Isaac Levin" userId="9c4fb846-64f0-4c43-bb9c-68407671c7bc" providerId="ADAL" clId="{8392D232-2F3A-40AA-9419-A70A0ACC056B}" dt="2020-10-21T17:44:52.385" v="9" actId="403"/>
          <ac:spMkLst>
            <pc:docMk/>
            <pc:sldMk cId="3852120625" sldId="257"/>
            <ac:spMk id="2" creationId="{096FE8AF-C54E-8B47-969A-459B511062AA}"/>
          </ac:spMkLst>
        </pc:spChg>
        <pc:spChg chg="mod">
          <ac:chgData name="Isaac Levin" userId="9c4fb846-64f0-4c43-bb9c-68407671c7bc" providerId="ADAL" clId="{8392D232-2F3A-40AA-9419-A70A0ACC056B}" dt="2020-10-21T18:10:18.874" v="135" actId="20577"/>
          <ac:spMkLst>
            <pc:docMk/>
            <pc:sldMk cId="3852120625" sldId="257"/>
            <ac:spMk id="3" creationId="{0783A175-10B8-0B47-A3ED-FDEB68569CA0}"/>
          </ac:spMkLst>
        </pc:spChg>
        <pc:spChg chg="add del mod">
          <ac:chgData name="Isaac Levin" userId="9c4fb846-64f0-4c43-bb9c-68407671c7bc" providerId="ADAL" clId="{8392D232-2F3A-40AA-9419-A70A0ACC056B}" dt="2020-10-21T17:53:13.073" v="63"/>
          <ac:spMkLst>
            <pc:docMk/>
            <pc:sldMk cId="3852120625" sldId="257"/>
            <ac:spMk id="5" creationId="{F23CB8AF-FD8C-45BF-98C8-AEAFD56D349C}"/>
          </ac:spMkLst>
        </pc:spChg>
        <pc:spChg chg="add mod">
          <ac:chgData name="Isaac Levin" userId="9c4fb846-64f0-4c43-bb9c-68407671c7bc" providerId="ADAL" clId="{8392D232-2F3A-40AA-9419-A70A0ACC056B}" dt="2020-10-21T18:09:49.595" v="131" actId="1076"/>
          <ac:spMkLst>
            <pc:docMk/>
            <pc:sldMk cId="3852120625" sldId="257"/>
            <ac:spMk id="12" creationId="{620C417F-0963-4EF7-B657-A5C1AA18C5D7}"/>
          </ac:spMkLst>
        </pc:spChg>
        <pc:graphicFrameChg chg="add del mod">
          <ac:chgData name="Isaac Levin" userId="9c4fb846-64f0-4c43-bb9c-68407671c7bc" providerId="ADAL" clId="{8392D232-2F3A-40AA-9419-A70A0ACC056B}" dt="2020-10-21T17:53:13.073" v="63"/>
          <ac:graphicFrameMkLst>
            <pc:docMk/>
            <pc:sldMk cId="3852120625" sldId="257"/>
            <ac:graphicFrameMk id="4" creationId="{D58113AC-3419-499A-BC5E-61391EAD00D6}"/>
          </ac:graphicFrameMkLst>
        </pc:graphicFrameChg>
        <pc:picChg chg="del mod">
          <ac:chgData name="Isaac Levin" userId="9c4fb846-64f0-4c43-bb9c-68407671c7bc" providerId="ADAL" clId="{8392D232-2F3A-40AA-9419-A70A0ACC056B}" dt="2020-10-21T18:03:33.306" v="81" actId="478"/>
          <ac:picMkLst>
            <pc:docMk/>
            <pc:sldMk cId="3852120625" sldId="257"/>
            <ac:picMk id="7" creationId="{F81361A8-31D3-8143-8F3F-AC906256F3DE}"/>
          </ac:picMkLst>
        </pc:picChg>
        <pc:picChg chg="add del mod">
          <ac:chgData name="Isaac Levin" userId="9c4fb846-64f0-4c43-bb9c-68407671c7bc" providerId="ADAL" clId="{8392D232-2F3A-40AA-9419-A70A0ACC056B}" dt="2020-10-21T18:00:44.138" v="71"/>
          <ac:picMkLst>
            <pc:docMk/>
            <pc:sldMk cId="3852120625" sldId="257"/>
            <ac:picMk id="9" creationId="{9278308F-D13F-46DB-8834-AAF7615F015C}"/>
          </ac:picMkLst>
        </pc:picChg>
        <pc:picChg chg="add mod">
          <ac:chgData name="Isaac Levin" userId="9c4fb846-64f0-4c43-bb9c-68407671c7bc" providerId="ADAL" clId="{8392D232-2F3A-40AA-9419-A70A0ACC056B}" dt="2020-10-21T18:10:35.947" v="136" actId="1076"/>
          <ac:picMkLst>
            <pc:docMk/>
            <pc:sldMk cId="3852120625" sldId="257"/>
            <ac:picMk id="11" creationId="{FC988B87-A8CD-4112-9EC8-33B04C8BAF55}"/>
          </ac:picMkLst>
        </pc:picChg>
        <pc:picChg chg="add del mod">
          <ac:chgData name="Isaac Levin" userId="9c4fb846-64f0-4c43-bb9c-68407671c7bc" providerId="ADAL" clId="{8392D232-2F3A-40AA-9419-A70A0ACC056B}" dt="2020-10-21T17:53:23.364" v="67"/>
          <ac:picMkLst>
            <pc:docMk/>
            <pc:sldMk cId="3852120625" sldId="257"/>
            <ac:picMk id="1027" creationId="{A803D2B7-B671-4C7D-81B0-DFB6658F0930}"/>
          </ac:picMkLst>
        </pc:picChg>
        <pc:picChg chg="add del">
          <ac:chgData name="Isaac Levin" userId="9c4fb846-64f0-4c43-bb9c-68407671c7bc" providerId="ADAL" clId="{8392D232-2F3A-40AA-9419-A70A0ACC056B}" dt="2020-10-21T18:00:42.227" v="69"/>
          <ac:picMkLst>
            <pc:docMk/>
            <pc:sldMk cId="3852120625" sldId="257"/>
            <ac:picMk id="1029" creationId="{CD981646-F9CA-4C5F-9C5B-1BA779222050}"/>
          </ac:picMkLst>
        </pc:picChg>
        <pc:picChg chg="add del mod">
          <ac:chgData name="Isaac Levin" userId="9c4fb846-64f0-4c43-bb9c-68407671c7bc" providerId="ADAL" clId="{8392D232-2F3A-40AA-9419-A70A0ACC056B}" dt="2020-10-21T18:03:33.306" v="81" actId="478"/>
          <ac:picMkLst>
            <pc:docMk/>
            <pc:sldMk cId="3852120625" sldId="257"/>
            <ac:picMk id="1031" creationId="{ECF4FC40-4EDE-4960-AFC8-18A2F96BB9DE}"/>
          </ac:picMkLst>
        </pc:picChg>
        <pc:picChg chg="add del mod">
          <ac:chgData name="Isaac Levin" userId="9c4fb846-64f0-4c43-bb9c-68407671c7bc" providerId="ADAL" clId="{8392D232-2F3A-40AA-9419-A70A0ACC056B}" dt="2020-10-21T18:04:01.196" v="87" actId="478"/>
          <ac:picMkLst>
            <pc:docMk/>
            <pc:sldMk cId="3852120625" sldId="257"/>
            <ac:picMk id="1033" creationId="{A73E66B7-C4F8-49E6-BBDF-6B5BD2448C8E}"/>
          </ac:picMkLst>
        </pc:picChg>
        <pc:picChg chg="add mod">
          <ac:chgData name="Isaac Levin" userId="9c4fb846-64f0-4c43-bb9c-68407671c7bc" providerId="ADAL" clId="{8392D232-2F3A-40AA-9419-A70A0ACC056B}" dt="2020-10-21T18:10:47.133" v="151" actId="1036"/>
          <ac:picMkLst>
            <pc:docMk/>
            <pc:sldMk cId="3852120625" sldId="257"/>
            <ac:picMk id="1035" creationId="{361BCCE1-D03C-426F-A861-A227984715AE}"/>
          </ac:picMkLst>
        </pc:picChg>
        <pc:picChg chg="add mod">
          <ac:chgData name="Isaac Levin" userId="9c4fb846-64f0-4c43-bb9c-68407671c7bc" providerId="ADAL" clId="{8392D232-2F3A-40AA-9419-A70A0ACC056B}" dt="2020-10-21T18:09:10.092" v="112" actId="1076"/>
          <ac:picMkLst>
            <pc:docMk/>
            <pc:sldMk cId="3852120625" sldId="257"/>
            <ac:picMk id="1037" creationId="{87E396CA-A419-47A2-B273-E7F0C83EF053}"/>
          </ac:picMkLst>
        </pc:picChg>
        <pc:picChg chg="add del">
          <ac:chgData name="Isaac Levin" userId="9c4fb846-64f0-4c43-bb9c-68407671c7bc" providerId="ADAL" clId="{8392D232-2F3A-40AA-9419-A70A0ACC056B}" dt="2020-10-21T18:06:58.277" v="96"/>
          <ac:picMkLst>
            <pc:docMk/>
            <pc:sldMk cId="3852120625" sldId="257"/>
            <ac:picMk id="1039" creationId="{61D75E49-E10E-43FC-AC53-74DCDE1B29AD}"/>
          </ac:picMkLst>
        </pc:picChg>
        <pc:picChg chg="add del">
          <ac:chgData name="Isaac Levin" userId="9c4fb846-64f0-4c43-bb9c-68407671c7bc" providerId="ADAL" clId="{8392D232-2F3A-40AA-9419-A70A0ACC056B}" dt="2020-10-21T18:07:15.752" v="98"/>
          <ac:picMkLst>
            <pc:docMk/>
            <pc:sldMk cId="3852120625" sldId="257"/>
            <ac:picMk id="1041" creationId="{88987432-412A-4DDB-9C98-5F2D317B552E}"/>
          </ac:picMkLst>
        </pc:picChg>
        <pc:picChg chg="add mod">
          <ac:chgData name="Isaac Levin" userId="9c4fb846-64f0-4c43-bb9c-68407671c7bc" providerId="ADAL" clId="{8392D232-2F3A-40AA-9419-A70A0ACC056B}" dt="2020-10-21T18:08:25.095" v="107" actId="1076"/>
          <ac:picMkLst>
            <pc:docMk/>
            <pc:sldMk cId="3852120625" sldId="257"/>
            <ac:picMk id="1043" creationId="{30B82316-EF86-4EC4-9B20-5F6B0726F098}"/>
          </ac:picMkLst>
        </pc:picChg>
      </pc:sldChg>
      <pc:sldChg chg="addSp delSp modSp mod">
        <pc:chgData name="Isaac Levin" userId="9c4fb846-64f0-4c43-bb9c-68407671c7bc" providerId="ADAL" clId="{8392D232-2F3A-40AA-9419-A70A0ACC056B}" dt="2020-10-22T02:56:16.866" v="210" actId="478"/>
        <pc:sldMkLst>
          <pc:docMk/>
          <pc:sldMk cId="3351983227" sldId="258"/>
        </pc:sldMkLst>
        <pc:spChg chg="add mod">
          <ac:chgData name="Isaac Levin" userId="9c4fb846-64f0-4c43-bb9c-68407671c7bc" providerId="ADAL" clId="{8392D232-2F3A-40AA-9419-A70A0ACC056B}" dt="2020-10-22T02:56:16.866" v="210" actId="478"/>
          <ac:spMkLst>
            <pc:docMk/>
            <pc:sldMk cId="3351983227" sldId="258"/>
            <ac:spMk id="3" creationId="{20EF4FCC-C00B-4FA2-B21C-A6C449EFAADE}"/>
          </ac:spMkLst>
        </pc:spChg>
        <pc:spChg chg="del">
          <ac:chgData name="Isaac Levin" userId="9c4fb846-64f0-4c43-bb9c-68407671c7bc" providerId="ADAL" clId="{8392D232-2F3A-40AA-9419-A70A0ACC056B}" dt="2020-10-22T02:56:16.866" v="210" actId="478"/>
          <ac:spMkLst>
            <pc:docMk/>
            <pc:sldMk cId="3351983227" sldId="258"/>
            <ac:spMk id="5" creationId="{187A8007-73D4-B541-917C-A5A47C426617}"/>
          </ac:spMkLst>
        </pc:spChg>
      </pc:sldChg>
      <pc:sldChg chg="modSp mod">
        <pc:chgData name="Isaac Levin" userId="9c4fb846-64f0-4c43-bb9c-68407671c7bc" providerId="ADAL" clId="{8392D232-2F3A-40AA-9419-A70A0ACC056B}" dt="2020-10-22T02:55:31.531" v="175" actId="20577"/>
        <pc:sldMkLst>
          <pc:docMk/>
          <pc:sldMk cId="1108877457" sldId="260"/>
        </pc:sldMkLst>
        <pc:spChg chg="mod">
          <ac:chgData name="Isaac Levin" userId="9c4fb846-64f0-4c43-bb9c-68407671c7bc" providerId="ADAL" clId="{8392D232-2F3A-40AA-9419-A70A0ACC056B}" dt="2020-10-22T02:55:31.531" v="175" actId="20577"/>
          <ac:spMkLst>
            <pc:docMk/>
            <pc:sldMk cId="1108877457" sldId="260"/>
            <ac:spMk id="2" creationId="{5B5BBB90-B9FF-ED4A-9587-76C518C2BC9E}"/>
          </ac:spMkLst>
        </pc:spChg>
      </pc:sldChg>
      <pc:sldChg chg="modSp new mod">
        <pc:chgData name="Isaac Levin" userId="9c4fb846-64f0-4c43-bb9c-68407671c7bc" providerId="ADAL" clId="{8392D232-2F3A-40AA-9419-A70A0ACC056B}" dt="2020-10-22T02:56:09.620" v="209" actId="20577"/>
        <pc:sldMkLst>
          <pc:docMk/>
          <pc:sldMk cId="4147837078" sldId="277"/>
        </pc:sldMkLst>
        <pc:spChg chg="mod">
          <ac:chgData name="Isaac Levin" userId="9c4fb846-64f0-4c43-bb9c-68407671c7bc" providerId="ADAL" clId="{8392D232-2F3A-40AA-9419-A70A0ACC056B}" dt="2020-10-22T02:56:09.620" v="209" actId="20577"/>
          <ac:spMkLst>
            <pc:docMk/>
            <pc:sldMk cId="4147837078" sldId="277"/>
            <ac:spMk id="2" creationId="{8DBF8FFE-1C32-4498-A199-408113329A33}"/>
          </ac:spMkLst>
        </pc:spChg>
      </pc:sldChg>
      <pc:sldChg chg="modSp new mod">
        <pc:chgData name="Isaac Levin" userId="9c4fb846-64f0-4c43-bb9c-68407671c7bc" providerId="ADAL" clId="{8392D232-2F3A-40AA-9419-A70A0ACC056B}" dt="2020-10-22T03:05:42.862" v="457" actId="27636"/>
        <pc:sldMkLst>
          <pc:docMk/>
          <pc:sldMk cId="1032813473" sldId="278"/>
        </pc:sldMkLst>
        <pc:spChg chg="mod">
          <ac:chgData name="Isaac Levin" userId="9c4fb846-64f0-4c43-bb9c-68407671c7bc" providerId="ADAL" clId="{8392D232-2F3A-40AA-9419-A70A0ACC056B}" dt="2020-10-22T02:57:03.197" v="237" actId="20577"/>
          <ac:spMkLst>
            <pc:docMk/>
            <pc:sldMk cId="1032813473" sldId="278"/>
            <ac:spMk id="2" creationId="{1A90EA1A-DAAF-4AF4-B884-6BA33C4B5E09}"/>
          </ac:spMkLst>
        </pc:spChg>
        <pc:spChg chg="mod">
          <ac:chgData name="Isaac Levin" userId="9c4fb846-64f0-4c43-bb9c-68407671c7bc" providerId="ADAL" clId="{8392D232-2F3A-40AA-9419-A70A0ACC056B}" dt="2020-10-22T03:05:42.862" v="457" actId="27636"/>
          <ac:spMkLst>
            <pc:docMk/>
            <pc:sldMk cId="1032813473" sldId="278"/>
            <ac:spMk id="3" creationId="{3F03DDB4-71ED-4BD8-8F13-9314537739B6}"/>
          </ac:spMkLst>
        </pc:spChg>
      </pc:sldChg>
      <pc:sldChg chg="modSp add mod ord">
        <pc:chgData name="Isaac Levin" userId="9c4fb846-64f0-4c43-bb9c-68407671c7bc" providerId="ADAL" clId="{8392D232-2F3A-40AA-9419-A70A0ACC056B}" dt="2020-10-22T03:05:19.089" v="438" actId="20577"/>
        <pc:sldMkLst>
          <pc:docMk/>
          <pc:sldMk cId="1639907279" sldId="279"/>
        </pc:sldMkLst>
        <pc:spChg chg="mod">
          <ac:chgData name="Isaac Levin" userId="9c4fb846-64f0-4c43-bb9c-68407671c7bc" providerId="ADAL" clId="{8392D232-2F3A-40AA-9419-A70A0ACC056B}" dt="2020-10-22T03:05:19.089" v="438" actId="20577"/>
          <ac:spMkLst>
            <pc:docMk/>
            <pc:sldMk cId="1639907279" sldId="279"/>
            <ac:spMk id="3" creationId="{20EF4FCC-C00B-4FA2-B21C-A6C449EFAADE}"/>
          </ac:spMkLst>
        </pc:spChg>
        <pc:spChg chg="mod">
          <ac:chgData name="Isaac Levin" userId="9c4fb846-64f0-4c43-bb9c-68407671c7bc" providerId="ADAL" clId="{8392D232-2F3A-40AA-9419-A70A0ACC056B}" dt="2020-10-22T03:05:17.293" v="434" actId="20577"/>
          <ac:spMkLst>
            <pc:docMk/>
            <pc:sldMk cId="1639907279" sldId="279"/>
            <ac:spMk id="4" creationId="{CADD991E-767D-FE4B-82AD-96DD0E4D1BDA}"/>
          </ac:spMkLst>
        </pc:spChg>
      </pc:sldChg>
      <pc:sldChg chg="modSp add mod">
        <pc:chgData name="Isaac Levin" userId="9c4fb846-64f0-4c43-bb9c-68407671c7bc" providerId="ADAL" clId="{8392D232-2F3A-40AA-9419-A70A0ACC056B}" dt="2020-10-22T03:05:21.626" v="442" actId="20577"/>
        <pc:sldMkLst>
          <pc:docMk/>
          <pc:sldMk cId="659617353" sldId="280"/>
        </pc:sldMkLst>
        <pc:spChg chg="mod">
          <ac:chgData name="Isaac Levin" userId="9c4fb846-64f0-4c43-bb9c-68407671c7bc" providerId="ADAL" clId="{8392D232-2F3A-40AA-9419-A70A0ACC056B}" dt="2020-10-22T03:05:21.626" v="442" actId="20577"/>
          <ac:spMkLst>
            <pc:docMk/>
            <pc:sldMk cId="659617353" sldId="280"/>
            <ac:spMk id="3" creationId="{20EF4FCC-C00B-4FA2-B21C-A6C449EFAADE}"/>
          </ac:spMkLst>
        </pc:spChg>
        <pc:spChg chg="mod">
          <ac:chgData name="Isaac Levin" userId="9c4fb846-64f0-4c43-bb9c-68407671c7bc" providerId="ADAL" clId="{8392D232-2F3A-40AA-9419-A70A0ACC056B}" dt="2020-10-22T03:04:59.496" v="427" actId="20577"/>
          <ac:spMkLst>
            <pc:docMk/>
            <pc:sldMk cId="659617353" sldId="280"/>
            <ac:spMk id="4" creationId="{CADD991E-767D-FE4B-82AD-96DD0E4D1BDA}"/>
          </ac:spMkLst>
        </pc:spChg>
      </pc:sldChg>
      <pc:sldChg chg="modSp add mod">
        <pc:chgData name="Isaac Levin" userId="9c4fb846-64f0-4c43-bb9c-68407671c7bc" providerId="ADAL" clId="{8392D232-2F3A-40AA-9419-A70A0ACC056B}" dt="2020-10-22T03:05:23.926" v="446" actId="20577"/>
        <pc:sldMkLst>
          <pc:docMk/>
          <pc:sldMk cId="4093387133" sldId="281"/>
        </pc:sldMkLst>
        <pc:spChg chg="mod">
          <ac:chgData name="Isaac Levin" userId="9c4fb846-64f0-4c43-bb9c-68407671c7bc" providerId="ADAL" clId="{8392D232-2F3A-40AA-9419-A70A0ACC056B}" dt="2020-10-22T03:05:23.926" v="446" actId="20577"/>
          <ac:spMkLst>
            <pc:docMk/>
            <pc:sldMk cId="4093387133" sldId="281"/>
            <ac:spMk id="3" creationId="{20EF4FCC-C00B-4FA2-B21C-A6C449EFAADE}"/>
          </ac:spMkLst>
        </pc:spChg>
        <pc:spChg chg="mod">
          <ac:chgData name="Isaac Levin" userId="9c4fb846-64f0-4c43-bb9c-68407671c7bc" providerId="ADAL" clId="{8392D232-2F3A-40AA-9419-A70A0ACC056B}" dt="2020-10-22T03:05:09.228" v="431" actId="20577"/>
          <ac:spMkLst>
            <pc:docMk/>
            <pc:sldMk cId="4093387133" sldId="281"/>
            <ac:spMk id="4" creationId="{CADD991E-767D-FE4B-82AD-96DD0E4D1BDA}"/>
          </ac:spMkLst>
        </pc:spChg>
      </pc:sldChg>
      <pc:sldChg chg="modSp new mod">
        <pc:chgData name="Isaac Levin" userId="9c4fb846-64f0-4c43-bb9c-68407671c7bc" providerId="ADAL" clId="{8392D232-2F3A-40AA-9419-A70A0ACC056B}" dt="2020-10-22T03:06:13.051" v="517" actId="20577"/>
        <pc:sldMkLst>
          <pc:docMk/>
          <pc:sldMk cId="1724362903" sldId="282"/>
        </pc:sldMkLst>
        <pc:spChg chg="mod">
          <ac:chgData name="Isaac Levin" userId="9c4fb846-64f0-4c43-bb9c-68407671c7bc" providerId="ADAL" clId="{8392D232-2F3A-40AA-9419-A70A0ACC056B}" dt="2020-10-22T03:06:01.505" v="476" actId="20577"/>
          <ac:spMkLst>
            <pc:docMk/>
            <pc:sldMk cId="1724362903" sldId="282"/>
            <ac:spMk id="2" creationId="{DF29CAD8-3B01-4900-8D34-0944808A6A63}"/>
          </ac:spMkLst>
        </pc:spChg>
        <pc:spChg chg="mod">
          <ac:chgData name="Isaac Levin" userId="9c4fb846-64f0-4c43-bb9c-68407671c7bc" providerId="ADAL" clId="{8392D232-2F3A-40AA-9419-A70A0ACC056B}" dt="2020-10-22T03:06:13.051" v="517" actId="20577"/>
          <ac:spMkLst>
            <pc:docMk/>
            <pc:sldMk cId="1724362903" sldId="282"/>
            <ac:spMk id="3" creationId="{FEF02246-161F-4852-A958-B722D39F9FF3}"/>
          </ac:spMkLst>
        </pc:spChg>
      </pc:sldChg>
      <pc:sldChg chg="modSp new mod ord">
        <pc:chgData name="Isaac Levin" userId="9c4fb846-64f0-4c43-bb9c-68407671c7bc" providerId="ADAL" clId="{8392D232-2F3A-40AA-9419-A70A0ACC056B}" dt="2020-10-22T03:13:11.959" v="616" actId="20577"/>
        <pc:sldMkLst>
          <pc:docMk/>
          <pc:sldMk cId="1601145591" sldId="283"/>
        </pc:sldMkLst>
        <pc:spChg chg="mod">
          <ac:chgData name="Isaac Levin" userId="9c4fb846-64f0-4c43-bb9c-68407671c7bc" providerId="ADAL" clId="{8392D232-2F3A-40AA-9419-A70A0ACC056B}" dt="2020-10-22T03:06:35.603" v="556" actId="20577"/>
          <ac:spMkLst>
            <pc:docMk/>
            <pc:sldMk cId="1601145591" sldId="283"/>
            <ac:spMk id="2" creationId="{102783F1-D2D5-4E4C-8DDE-6DCD29783034}"/>
          </ac:spMkLst>
        </pc:spChg>
        <pc:spChg chg="mod">
          <ac:chgData name="Isaac Levin" userId="9c4fb846-64f0-4c43-bb9c-68407671c7bc" providerId="ADAL" clId="{8392D232-2F3A-40AA-9419-A70A0ACC056B}" dt="2020-10-22T03:13:11.959" v="616" actId="20577"/>
          <ac:spMkLst>
            <pc:docMk/>
            <pc:sldMk cId="1601145591" sldId="283"/>
            <ac:spMk id="3" creationId="{84759909-5E4C-4451-87B3-D7799251EB16}"/>
          </ac:spMkLst>
        </pc:spChg>
      </pc:sldChg>
      <pc:sldChg chg="add del">
        <pc:chgData name="Isaac Levin" userId="9c4fb846-64f0-4c43-bb9c-68407671c7bc" providerId="ADAL" clId="{8392D232-2F3A-40AA-9419-A70A0ACC056B}" dt="2020-10-22T03:21:33.720" v="618" actId="47"/>
        <pc:sldMkLst>
          <pc:docMk/>
          <pc:sldMk cId="135832012" sldId="284"/>
        </pc:sldMkLst>
      </pc:sldChg>
      <pc:sldChg chg="modSp add mod ord">
        <pc:chgData name="Isaac Levin" userId="9c4fb846-64f0-4c43-bb9c-68407671c7bc" providerId="ADAL" clId="{8392D232-2F3A-40AA-9419-A70A0ACC056B}" dt="2020-10-22T03:21:56.219" v="659" actId="20577"/>
        <pc:sldMkLst>
          <pc:docMk/>
          <pc:sldMk cId="3018156592" sldId="284"/>
        </pc:sldMkLst>
        <pc:spChg chg="mod">
          <ac:chgData name="Isaac Levin" userId="9c4fb846-64f0-4c43-bb9c-68407671c7bc" providerId="ADAL" clId="{8392D232-2F3A-40AA-9419-A70A0ACC056B}" dt="2020-10-22T03:21:56.219" v="659" actId="20577"/>
          <ac:spMkLst>
            <pc:docMk/>
            <pc:sldMk cId="3018156592" sldId="284"/>
            <ac:spMk id="4" creationId="{CADD991E-767D-FE4B-82AD-96DD0E4D1BDA}"/>
          </ac:spMkLst>
        </pc:s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042" y="15641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26068" y="2344900"/>
        <a:ext cx="1746986" cy="1464100"/>
      </dsp:txXfrm>
    </dsp:sp>
    <dsp:sp modelId="{01336F47-7A01-854B-B682-4DF1D2D387D7}">
      <dsp:nvSpPr>
        <dsp:cNvPr id="0" name=""/>
        <dsp:cNvSpPr/>
      </dsp:nvSpPr>
      <dsp:spPr>
        <a:xfrm>
          <a:off x="2120776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120776" y="17944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956718" y="15641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3378744" y="2344900"/>
        <a:ext cx="1746986" cy="1464100"/>
      </dsp:txXfrm>
    </dsp:sp>
    <dsp:sp modelId="{C20A7731-0B40-AB48-8A4D-1301AD3C2796}">
      <dsp:nvSpPr>
        <dsp:cNvPr id="0" name=""/>
        <dsp:cNvSpPr/>
      </dsp:nvSpPr>
      <dsp:spPr>
        <a:xfrm>
          <a:off x="5073452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073452" y="17944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909394" y="15641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6331420" y="2344900"/>
        <a:ext cx="1746986" cy="14641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042" y="15641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26068" y="2344900"/>
        <a:ext cx="1746986" cy="1464100"/>
      </dsp:txXfrm>
    </dsp:sp>
    <dsp:sp modelId="{01336F47-7A01-854B-B682-4DF1D2D387D7}">
      <dsp:nvSpPr>
        <dsp:cNvPr id="0" name=""/>
        <dsp:cNvSpPr/>
      </dsp:nvSpPr>
      <dsp:spPr>
        <a:xfrm>
          <a:off x="2120776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120776" y="17944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956718" y="15641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3378744" y="2344900"/>
        <a:ext cx="1746986" cy="1464100"/>
      </dsp:txXfrm>
    </dsp:sp>
    <dsp:sp modelId="{C20A7731-0B40-AB48-8A4D-1301AD3C2796}">
      <dsp:nvSpPr>
        <dsp:cNvPr id="0" name=""/>
        <dsp:cNvSpPr/>
      </dsp:nvSpPr>
      <dsp:spPr>
        <a:xfrm>
          <a:off x="5073452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073452" y="17944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909394" y="15641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6331420" y="2344900"/>
        <a:ext cx="1746986" cy="14641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042" y="15641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26068" y="2344900"/>
        <a:ext cx="1746986" cy="1464100"/>
      </dsp:txXfrm>
    </dsp:sp>
    <dsp:sp modelId="{01336F47-7A01-854B-B682-4DF1D2D387D7}">
      <dsp:nvSpPr>
        <dsp:cNvPr id="0" name=""/>
        <dsp:cNvSpPr/>
      </dsp:nvSpPr>
      <dsp:spPr>
        <a:xfrm>
          <a:off x="2120776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120776" y="17944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956718" y="15641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3378744" y="2344900"/>
        <a:ext cx="1746986" cy="1464100"/>
      </dsp:txXfrm>
    </dsp:sp>
    <dsp:sp modelId="{C20A7731-0B40-AB48-8A4D-1301AD3C2796}">
      <dsp:nvSpPr>
        <dsp:cNvPr id="0" name=""/>
        <dsp:cNvSpPr/>
      </dsp:nvSpPr>
      <dsp:spPr>
        <a:xfrm>
          <a:off x="5073452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073452" y="17944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909394" y="15641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6331420" y="2344900"/>
        <a:ext cx="1746986" cy="14641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11AC33-1ADE-3542-A5FF-45D908F98F9D}" type="datetimeFigureOut">
              <a:rPr lang="en-US" smtClean="0"/>
              <a:t>11/17/2021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5E74FF-B95A-3049-B6BA-741949CDE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6313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Master" Target="../slideMasters/slideMaster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Master" Target="../slideMasters/slideMaster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5549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DD0FB5-8750-2E43-A44E-E58883020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11/17/2021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DB610F-7B19-C746-9E0B-2E5B1ECA5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1F611-C530-CE49-B2FA-F7DB8E10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2796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36613-A664-FA43-A06B-0B7D89B88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30207-37C8-244F-BB68-9F8052354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E8AD2-D0EA-8F4D-87DC-04542465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3500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604EC-890E-114F-B30A-63738A82E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EA932-181E-D243-8AEB-86E683A0C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439FE-C77A-E345-AB8F-0CF0003F5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3499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nounc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raphic 21">
            <a:extLst>
              <a:ext uri="{FF2B5EF4-FFF2-40B4-BE49-F238E27FC236}">
                <a16:creationId xmlns:a16="http://schemas.microsoft.com/office/drawing/2014/main" id="{358A6850-D9C4-3746-B59F-1EB779D13AF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710647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11/17/2021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: Rounded Corners 4">
            <a:extLst>
              <a:ext uri="{FF2B5EF4-FFF2-40B4-BE49-F238E27FC236}">
                <a16:creationId xmlns:a16="http://schemas.microsoft.com/office/drawing/2014/main" id="{E3D2D5C4-B844-114B-9697-42D21689D269}"/>
              </a:ext>
            </a:extLst>
          </p:cNvPr>
          <p:cNvSpPr/>
          <p:nvPr userDrawn="1"/>
        </p:nvSpPr>
        <p:spPr bwMode="auto">
          <a:xfrm>
            <a:off x="259080" y="136525"/>
            <a:ext cx="1846092" cy="384048"/>
          </a:xfrm>
          <a:prstGeom prst="roundRect">
            <a:avLst>
              <a:gd name="adj" fmla="val 2632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200" normalizeH="0" baseline="0" noProof="0" dirty="0">
                <a:ln>
                  <a:noFill/>
                </a:ln>
                <a:gradFill>
                  <a:gsLst>
                    <a:gs pos="0">
                      <a:srgbClr val="002050"/>
                    </a:gs>
                    <a:gs pos="100000">
                      <a:srgbClr val="002050"/>
                    </a:gs>
                  </a:gsLst>
                  <a:lin ang="5400000" scaled="0"/>
                </a:gradFill>
                <a:effectLst/>
                <a:uLnTx/>
                <a:uFillTx/>
                <a:latin typeface="Open Sans" panose="020B0606030504020204" pitchFamily="34" charset="0"/>
                <a:ea typeface="+mn-ea"/>
                <a:cs typeface="Open Sans" panose="020B0606030504020204" pitchFamily="34" charset="0"/>
              </a:rPr>
              <a:t>RELEASED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89CF02AA-2166-2947-AE4F-C1E42119F0B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34126" y="3328313"/>
            <a:ext cx="3291797" cy="3012831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BA29FA64-87F9-C143-8ECF-2FD642B19C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575065"/>
            <a:ext cx="10515600" cy="669008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Announcement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1EA77C7-A181-484D-8707-4D5A9B4D5A9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2476901"/>
            <a:ext cx="10515600" cy="2636966"/>
          </a:xfrm>
        </p:spPr>
        <p:txBody>
          <a:bodyPr/>
          <a:lstStyle/>
          <a:p>
            <a:pPr lvl="0"/>
            <a:r>
              <a:rPr lang="en-US"/>
              <a:t>Value prop 1</a:t>
            </a:r>
          </a:p>
          <a:p>
            <a:pPr lvl="0"/>
            <a:r>
              <a:rPr lang="en-US"/>
              <a:t>Value prop 2</a:t>
            </a:r>
          </a:p>
          <a:p>
            <a:pPr lvl="0"/>
            <a:r>
              <a:rPr lang="en-US"/>
              <a:t>Value prop 3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0ABA7B6-E505-4F46-AC54-EB852D64446C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5257171"/>
            <a:ext cx="10515600" cy="579149"/>
          </a:xfrm>
        </p:spPr>
        <p:txBody>
          <a:bodyPr/>
          <a:lstStyle>
            <a:lvl1pPr>
              <a:buNone/>
              <a:defRPr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Link</a:t>
            </a:r>
          </a:p>
        </p:txBody>
      </p:sp>
    </p:spTree>
    <p:extLst>
      <p:ext uri="{BB962C8B-B14F-4D97-AF65-F5344CB8AC3E}">
        <p14:creationId xmlns:p14="http://schemas.microsoft.com/office/powerpoint/2010/main" val="3208961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3.33333E-6 L 5E-6 0.03842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0622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97274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2AC60-9D74-8B41-930D-BB628CAAB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21E3F-34DB-7B4D-9244-CCADF2A14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.NET Conf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B0466-2D9D-1140-B7F5-7E5C97FF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39171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138E6A-F55F-9B41-BB5F-C47771404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2FE18-73E8-D64A-AB50-97C717CC8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D3D61-E3AB-0747-BB3D-CFD3451A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4947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39283-87BD-9944-A83A-B75EA0420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11/17/2021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D46DFF-F0FE-C544-BB34-8F3B5EFEA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2BAA5F-1E1E-0842-A6CF-0544FADA7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54492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7404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21398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56624A-E4D8-624A-AF52-D5C15E20B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11/17/2021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51B6B7-52EB-3046-BF6F-023178C75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AA532-BC67-8A4F-B223-0004D108E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63337853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7FEAFF-80BF-634D-9E1A-5557D42C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11/17/2021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4FEAE8-62E8-DF40-B793-395FF00D7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6F6DF-02D9-A943-950B-0BE4E7CC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3849786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11/17/2021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71447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nounc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raphic 21">
            <a:extLst>
              <a:ext uri="{FF2B5EF4-FFF2-40B4-BE49-F238E27FC236}">
                <a16:creationId xmlns:a16="http://schemas.microsoft.com/office/drawing/2014/main" id="{358A6850-D9C4-3746-B59F-1EB779D13AF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710647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11/17/2021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: Rounded Corners 4">
            <a:extLst>
              <a:ext uri="{FF2B5EF4-FFF2-40B4-BE49-F238E27FC236}">
                <a16:creationId xmlns:a16="http://schemas.microsoft.com/office/drawing/2014/main" id="{E3D2D5C4-B844-114B-9697-42D21689D269}"/>
              </a:ext>
            </a:extLst>
          </p:cNvPr>
          <p:cNvSpPr/>
          <p:nvPr userDrawn="1"/>
        </p:nvSpPr>
        <p:spPr bwMode="auto">
          <a:xfrm>
            <a:off x="838200" y="1021680"/>
            <a:ext cx="1846092" cy="384048"/>
          </a:xfrm>
          <a:prstGeom prst="roundRect">
            <a:avLst>
              <a:gd name="adj" fmla="val 2632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200" normalizeH="0" baseline="0" noProof="0">
                <a:ln>
                  <a:noFill/>
                </a:ln>
                <a:gradFill>
                  <a:gsLst>
                    <a:gs pos="0">
                      <a:srgbClr val="002050"/>
                    </a:gs>
                    <a:gs pos="100000">
                      <a:srgbClr val="002050"/>
                    </a:gs>
                  </a:gsLst>
                  <a:lin ang="5400000" scaled="0"/>
                </a:gradFill>
                <a:effectLst/>
                <a:uLnTx/>
                <a:uFillTx/>
                <a:latin typeface="Open Sans" panose="020B0606030504020204" pitchFamily="34" charset="0"/>
                <a:ea typeface="+mn-ea"/>
                <a:cs typeface="Open Sans" panose="020B0606030504020204" pitchFamily="34" charset="0"/>
              </a:rPr>
              <a:t>RELEASED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89CF02AA-2166-2947-AE4F-C1E42119F0B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34126" y="3328313"/>
            <a:ext cx="3291797" cy="3012831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BA29FA64-87F9-C143-8ECF-2FD642B19C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575065"/>
            <a:ext cx="10515600" cy="669008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Announcement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1EA77C7-A181-484D-8707-4D5A9B4D5A9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2476901"/>
            <a:ext cx="10515600" cy="2636966"/>
          </a:xfrm>
        </p:spPr>
        <p:txBody>
          <a:bodyPr/>
          <a:lstStyle/>
          <a:p>
            <a:pPr lvl="0"/>
            <a:r>
              <a:rPr lang="en-US"/>
              <a:t>Value prop 1</a:t>
            </a:r>
          </a:p>
          <a:p>
            <a:pPr lvl="0"/>
            <a:r>
              <a:rPr lang="en-US"/>
              <a:t>Value prop 2</a:t>
            </a:r>
          </a:p>
          <a:p>
            <a:pPr lvl="0"/>
            <a:r>
              <a:rPr lang="en-US"/>
              <a:t>Value prop 3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0ABA7B6-E505-4F46-AC54-EB852D64446C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5257171"/>
            <a:ext cx="10515600" cy="579149"/>
          </a:xfrm>
        </p:spPr>
        <p:txBody>
          <a:bodyPr/>
          <a:lstStyle>
            <a:lvl1pPr>
              <a:buNone/>
              <a:defRPr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Link</a:t>
            </a:r>
          </a:p>
        </p:txBody>
      </p:sp>
    </p:spTree>
    <p:extLst>
      <p:ext uri="{BB962C8B-B14F-4D97-AF65-F5344CB8AC3E}">
        <p14:creationId xmlns:p14="http://schemas.microsoft.com/office/powerpoint/2010/main" val="3208961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2.96296E-6 L 2.08333E-6 0.03842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DD0FB5-8750-2E43-A44E-E58883020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11/17/2021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DB610F-7B19-C746-9E0B-2E5B1ECA5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1F611-C530-CE49-B2FA-F7DB8E10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09267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36613-A664-FA43-A06B-0B7D89B88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30207-37C8-244F-BB68-9F8052354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E8AD2-D0EA-8F4D-87DC-04542465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64769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604EC-890E-114F-B30A-63738A82E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EA932-181E-D243-8AEB-86E683A0C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439FE-C77A-E345-AB8F-0CF0003F5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43693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50690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76918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2AC60-9D74-8B41-930D-BB628CAAB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21E3F-34DB-7B4D-9244-CCADF2A14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B0466-2D9D-1140-B7F5-7E5C97FF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9814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2AC60-9D74-8B41-930D-BB628CAAB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21E3F-34DB-7B4D-9244-CCADF2A14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B0466-2D9D-1140-B7F5-7E5C97FF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65898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138E6A-F55F-9B41-BB5F-C47771404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2FE18-73E8-D64A-AB50-97C717CC8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D3D61-E3AB-0747-BB3D-CFD3451A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36377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39283-87BD-9944-A83A-B75EA0420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11/17/2021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D46DFF-F0FE-C544-BB34-8F3B5EFEA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2BAA5F-1E1E-0842-A6CF-0544FADA7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94166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43956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56624A-E4D8-624A-AF52-D5C15E20B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11/17/2021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51B6B7-52EB-3046-BF6F-023178C75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AA532-BC67-8A4F-B223-0004D108E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20237717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7FEAFF-80BF-634D-9E1A-5557D42C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11/17/2021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4FEAE8-62E8-DF40-B793-395FF00D7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6F6DF-02D9-A943-950B-0BE4E7CC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0213947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11/17/2021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0782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DD0FB5-8750-2E43-A44E-E58883020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11/17/2021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DB610F-7B19-C746-9E0B-2E5B1ECA5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1F611-C530-CE49-B2FA-F7DB8E10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12993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36613-A664-FA43-A06B-0B7D89B88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30207-37C8-244F-BB68-9F8052354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E8AD2-D0EA-8F4D-87DC-04542465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43159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604EC-890E-114F-B30A-63738A82E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EA932-181E-D243-8AEB-86E683A0C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439FE-C77A-E345-AB8F-0CF0003F5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8422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138E6A-F55F-9B41-BB5F-C47771404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2FE18-73E8-D64A-AB50-97C717CC8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D3D61-E3AB-0747-BB3D-CFD3451A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3722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39283-87BD-9944-A83A-B75EA0420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11/17/2021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D46DFF-F0FE-C544-BB34-8F3B5EFEA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2BAA5F-1E1E-0842-A6CF-0544FADA7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5793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3168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56624A-E4D8-624A-AF52-D5C15E20B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11/17/2021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51B6B7-52EB-3046-BF6F-023178C75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AA532-BC67-8A4F-B223-0004D108E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7142476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7FEAFF-80BF-634D-9E1A-5557D42C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11/17/2021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4FEAE8-62E8-DF40-B793-395FF00D7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6F6DF-02D9-A943-950B-0BE4E7CC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135623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11/17/2021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598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87B45-BF49-1748-9353-271AEFB1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11/17/2021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36106-03A4-5447-A2D8-4F4318C0F3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.NET Conf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682CC-4D76-4748-8816-DB7AD4BA3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044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87B45-BF49-1748-9353-271AEFB1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11/17/2021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36106-03A4-5447-A2D8-4F4318C0F3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682CC-4D76-4748-8816-DB7AD4BA3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67777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74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  <p:sldLayoutId id="2147483700" r:id="rId13"/>
    <p:sldLayoutId id="2147483701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87B45-BF49-1748-9353-271AEFB1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11/17/2021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36106-03A4-5447-A2D8-4F4318C0F3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.NET Conf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682CC-4D76-4748-8816-DB7AD4BA3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87388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1EB15B65-641B-B747-9ED0-F09D51A384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30059">
            <a:off x="8734126" y="3328313"/>
            <a:ext cx="3291797" cy="301283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96FE8AF-C54E-8B47-969A-459B51106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sz="40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Accelerate .NET to Azure with GitHub Actions</a:t>
            </a:r>
            <a:endParaRPr lang="en-US" sz="115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83A175-10B8-0B47-A3ED-FDEB68569C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Isaac Levin</a:t>
            </a:r>
          </a:p>
          <a:p>
            <a:r>
              <a:rPr lang="en-US" dirty="0"/>
              <a:t>Principal Product Marketing Manager</a:t>
            </a:r>
          </a:p>
        </p:txBody>
      </p:sp>
      <p:pic>
        <p:nvPicPr>
          <p:cNvPr id="1035" name="Picture 11" descr="See the source image">
            <a:extLst>
              <a:ext uri="{FF2B5EF4-FFF2-40B4-BE49-F238E27FC236}">
                <a16:creationId xmlns:a16="http://schemas.microsoft.com/office/drawing/2014/main" id="{361BCCE1-D03C-426F-A861-A227984715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8676" y="5516074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7" name="Picture 13" descr="See the source image">
            <a:extLst>
              <a:ext uri="{FF2B5EF4-FFF2-40B4-BE49-F238E27FC236}">
                <a16:creationId xmlns:a16="http://schemas.microsoft.com/office/drawing/2014/main" id="{87E396CA-A419-47A2-B273-E7F0C83EF0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1745" y="5678033"/>
            <a:ext cx="809149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3" name="Picture 19" descr="See the source image">
            <a:extLst>
              <a:ext uri="{FF2B5EF4-FFF2-40B4-BE49-F238E27FC236}">
                <a16:creationId xmlns:a16="http://schemas.microsoft.com/office/drawing/2014/main" id="{30B82316-EF86-4EC4-9B20-5F6B0726F0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563" y="5563733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20C417F-0963-4EF7-B657-A5C1AA18C5D7}"/>
              </a:ext>
            </a:extLst>
          </p:cNvPr>
          <p:cNvSpPr txBox="1"/>
          <p:nvPr/>
        </p:nvSpPr>
        <p:spPr>
          <a:xfrm>
            <a:off x="3960858" y="5790100"/>
            <a:ext cx="19368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@isaacrlevin</a:t>
            </a:r>
          </a:p>
        </p:txBody>
      </p:sp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4ADC8A08-BF38-44D8-968A-2D20889214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3187" y="4691062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2120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90EA1A-DAAF-4AF4-B884-6BA33C4B5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to Deploy to Azure SWA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03DDB4-71ED-4BD8-8F13-9314537739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When you don’t need a server</a:t>
            </a:r>
          </a:p>
          <a:p>
            <a:endParaRPr lang="en-US" dirty="0"/>
          </a:p>
          <a:p>
            <a:r>
              <a:rPr lang="en-US" dirty="0"/>
              <a:t>Building Blazor </a:t>
            </a:r>
            <a:r>
              <a:rPr lang="en-US" dirty="0" err="1"/>
              <a:t>WebAssembly</a:t>
            </a:r>
            <a:r>
              <a:rPr lang="en-US" dirty="0"/>
              <a:t> with or without an </a:t>
            </a:r>
            <a:r>
              <a:rPr lang="en-US" dirty="0" err="1"/>
              <a:t>Api</a:t>
            </a:r>
            <a:endParaRPr lang="en-US" dirty="0"/>
          </a:p>
          <a:p>
            <a:endParaRPr lang="en-US" dirty="0"/>
          </a:p>
          <a:p>
            <a:r>
              <a:rPr lang="en-US" dirty="0"/>
              <a:t>Automatic CI/CD Configured at App Creation</a:t>
            </a:r>
          </a:p>
          <a:p>
            <a:endParaRPr lang="en-US" dirty="0"/>
          </a:p>
          <a:p>
            <a:r>
              <a:rPr lang="en-US" dirty="0"/>
              <a:t>Free SSL Certs!!!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0583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FE3FC-D1E2-764E-8278-BB3778028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 to Azure SWA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3FC28D-518A-BF48-8B64-C8BF638EE0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t"/>
          <a:lstStyle/>
          <a:p>
            <a:r>
              <a:rPr lang="en-US" dirty="0"/>
              <a:t>Demo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2BD09132-DEBE-4235-9F0B-368CB07D3C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23128" y="55181"/>
            <a:ext cx="24765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54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6A86C1-7192-43B0-BAF3-8F9679751D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230155" cy="1325563"/>
          </a:xfrm>
        </p:spPr>
        <p:txBody>
          <a:bodyPr/>
          <a:lstStyle/>
          <a:p>
            <a:r>
              <a:rPr lang="en-US" dirty="0"/>
              <a:t>Using GitHub Environments is a good idea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64D403-3F07-47D1-A170-1192A075A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Approvals</a:t>
            </a:r>
          </a:p>
          <a:p>
            <a:endParaRPr lang="en-US" dirty="0"/>
          </a:p>
          <a:p>
            <a:r>
              <a:rPr lang="en-US" dirty="0"/>
              <a:t>Waiting</a:t>
            </a:r>
          </a:p>
          <a:p>
            <a:endParaRPr lang="en-US" dirty="0"/>
          </a:p>
          <a:p>
            <a:r>
              <a:rPr lang="en-US" dirty="0"/>
              <a:t>Branches</a:t>
            </a:r>
          </a:p>
          <a:p>
            <a:endParaRPr lang="en-US" dirty="0"/>
          </a:p>
          <a:p>
            <a:r>
              <a:rPr lang="en-US" dirty="0"/>
              <a:t>Secrets at Environment level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2914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6A86C1-7192-43B0-BAF3-8F9679751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 to Extend GitHub Actions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64D403-3F07-47D1-A170-1192A075A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ACT</a:t>
            </a:r>
          </a:p>
          <a:p>
            <a:endParaRPr lang="en-US" dirty="0"/>
          </a:p>
          <a:p>
            <a:r>
              <a:rPr lang="en-US" dirty="0"/>
              <a:t>VS Code Extensions</a:t>
            </a:r>
          </a:p>
          <a:p>
            <a:endParaRPr lang="en-US" dirty="0"/>
          </a:p>
          <a:p>
            <a:r>
              <a:rPr lang="en-US" dirty="0"/>
              <a:t>action-</a:t>
            </a:r>
            <a:r>
              <a:rPr lang="en-US" dirty="0" err="1"/>
              <a:t>tmate</a:t>
            </a:r>
            <a:endParaRPr lang="en-US" dirty="0"/>
          </a:p>
          <a:p>
            <a:endParaRPr lang="en-US" dirty="0"/>
          </a:p>
          <a:p>
            <a:r>
              <a:rPr lang="en-US" dirty="0"/>
              <a:t>Call out some ones you use I didn’t mention!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017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FE3FC-D1E2-764E-8278-BB3778028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en-US" sz="4800" dirty="0"/>
              <a:t>GitHub Actions being Extra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3FC28D-518A-BF48-8B64-C8BF638EE0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t"/>
          <a:lstStyle/>
          <a:p>
            <a:r>
              <a:rPr lang="en-US" dirty="0"/>
              <a:t>Demo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2BD09132-DEBE-4235-9F0B-368CB07D3C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23128" y="55181"/>
            <a:ext cx="24765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590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6A86C1-7192-43B0-BAF3-8F9679751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about tests?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64D403-3F07-47D1-A170-1192A075A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Playwright to the rescue</a:t>
            </a:r>
          </a:p>
          <a:p>
            <a:pPr lvl="1"/>
            <a:r>
              <a:rPr lang="en-US" dirty="0"/>
              <a:t>UI Testing and Automation Library</a:t>
            </a:r>
          </a:p>
          <a:p>
            <a:pPr lvl="1"/>
            <a:r>
              <a:rPr lang="en-US" dirty="0"/>
              <a:t>Open Source</a:t>
            </a:r>
          </a:p>
          <a:p>
            <a:pPr lvl="1"/>
            <a:r>
              <a:rPr lang="en-US" dirty="0"/>
              <a:t>Works with Chromium-based browsers, Firefox and </a:t>
            </a:r>
            <a:r>
              <a:rPr lang="en-US" dirty="0" err="1"/>
              <a:t>WebKit</a:t>
            </a:r>
            <a:endParaRPr lang="en-US" dirty="0"/>
          </a:p>
          <a:p>
            <a:pPr lvl="1"/>
            <a:r>
              <a:rPr lang="en-US" dirty="0"/>
              <a:t>Installs as dotnet global tool once, than added to code via </a:t>
            </a:r>
            <a:r>
              <a:rPr lang="en-US" dirty="0" err="1"/>
              <a:t>Nuget</a:t>
            </a:r>
            <a:endParaRPr lang="en-US" dirty="0"/>
          </a:p>
          <a:p>
            <a:pPr lvl="1"/>
            <a:r>
              <a:rPr lang="en-US" dirty="0"/>
              <a:t>Can run in headless mode as well (I wonder where we can use that)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Can use for post-deployment checks inside GitHub Actions</a:t>
            </a:r>
          </a:p>
          <a:p>
            <a:pPr lvl="1"/>
            <a:r>
              <a:rPr lang="en-US" dirty="0"/>
              <a:t>Running tests on a site after publish? YES PLEASE!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1408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FE3FC-D1E2-764E-8278-BB3778028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en-US" sz="4800" dirty="0"/>
              <a:t>       your tests with GitHub Actions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3FC28D-518A-BF48-8B64-C8BF638EE0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t"/>
          <a:lstStyle/>
          <a:p>
            <a:r>
              <a:rPr lang="en-US" dirty="0"/>
              <a:t>Demo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2BD09132-DEBE-4235-9F0B-368CB07D3C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23128" y="55181"/>
            <a:ext cx="2476500" cy="2438400"/>
          </a:xfrm>
          <a:prstGeom prst="rect">
            <a:avLst/>
          </a:prstGeom>
        </p:spPr>
      </p:pic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D00DE6F1-8E67-4D46-9EA8-CF92D8E869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550" y="3518652"/>
            <a:ext cx="1070811" cy="1070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257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6A86C1-7192-43B0-BAF3-8F9679751D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14400"/>
          </a:xfrm>
        </p:spPr>
        <p:txBody>
          <a:bodyPr/>
          <a:lstStyle/>
          <a:p>
            <a:r>
              <a:rPr lang="en-US" dirty="0"/>
              <a:t>Using CLIs in a GitHub 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64D403-3F07-47D1-A170-1192A075A8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55406" cy="4351338"/>
          </a:xfrm>
        </p:spPr>
        <p:txBody>
          <a:bodyPr/>
          <a:lstStyle/>
          <a:p>
            <a:pPr lvl="1"/>
            <a:endParaRPr lang="en-US" dirty="0"/>
          </a:p>
          <a:p>
            <a:r>
              <a:rPr lang="en-US" dirty="0"/>
              <a:t>Runners have tons of pre-installed tools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2F172B-EE3B-4306-AE00-7FEB7A789C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4526" y="1690688"/>
            <a:ext cx="4320174" cy="4664869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F9A6611A-FECC-47CF-B4B0-973EA9C8EE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7952" y="4991104"/>
            <a:ext cx="8046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See the source image">
            <a:extLst>
              <a:ext uri="{FF2B5EF4-FFF2-40B4-BE49-F238E27FC236}">
                <a16:creationId xmlns:a16="http://schemas.microsoft.com/office/drawing/2014/main" id="{1B6F3F41-0D07-4574-9D9E-4930152BEC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2304" y="4991104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See the source image">
            <a:extLst>
              <a:ext uri="{FF2B5EF4-FFF2-40B4-BE49-F238E27FC236}">
                <a16:creationId xmlns:a16="http://schemas.microsoft.com/office/drawing/2014/main" id="{B7109094-2682-4AAF-9F37-5536C64EC4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6716" y="3318870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See the source image">
            <a:extLst>
              <a:ext uri="{FF2B5EF4-FFF2-40B4-BE49-F238E27FC236}">
                <a16:creationId xmlns:a16="http://schemas.microsoft.com/office/drawing/2014/main" id="{76E63F6D-D3C5-4B27-A34D-508DDD37D0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3103" y="3318870"/>
            <a:ext cx="16256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See the source image">
            <a:extLst>
              <a:ext uri="{FF2B5EF4-FFF2-40B4-BE49-F238E27FC236}">
                <a16:creationId xmlns:a16="http://schemas.microsoft.com/office/drawing/2014/main" id="{C3C39D18-57B4-49B1-B639-72FD6C9460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7300" y="3352801"/>
            <a:ext cx="75779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1486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FE3FC-D1E2-764E-8278-BB3778028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en-US" sz="4800" dirty="0"/>
              <a:t>A new way to review PRs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3FC28D-518A-BF48-8B64-C8BF638EE0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t"/>
          <a:lstStyle/>
          <a:p>
            <a:r>
              <a:rPr lang="en-US" dirty="0"/>
              <a:t>Demo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2BD09132-DEBE-4235-9F0B-368CB07D3C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23128" y="55181"/>
            <a:ext cx="24765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192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90EA1A-DAAF-4AF4-B884-6BA33C4B5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To Summarize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03DDB4-71ED-4BD8-8F13-9314537739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lnSpc>
                <a:spcPct val="110000"/>
              </a:lnSpc>
            </a:pPr>
            <a:r>
              <a:rPr lang="en-US" dirty="0"/>
              <a:t>Great solution to seamlessly configure CI/CD on your GitHub repos</a:t>
            </a:r>
          </a:p>
          <a:p>
            <a:pPr>
              <a:lnSpc>
                <a:spcPct val="110000"/>
              </a:lnSpc>
            </a:pPr>
            <a:endParaRPr lang="en-US" dirty="0"/>
          </a:p>
          <a:p>
            <a:pPr>
              <a:lnSpc>
                <a:spcPct val="110000"/>
              </a:lnSpc>
            </a:pPr>
            <a:r>
              <a:rPr lang="en-US" dirty="0"/>
              <a:t>Building and Deploying .NET Core Applications is painless with GitHub provided Workflows </a:t>
            </a:r>
          </a:p>
          <a:p>
            <a:pPr>
              <a:lnSpc>
                <a:spcPct val="110000"/>
              </a:lnSpc>
            </a:pPr>
            <a:endParaRPr lang="en-US" dirty="0"/>
          </a:p>
          <a:p>
            <a:pPr>
              <a:lnSpc>
                <a:spcPct val="110000"/>
              </a:lnSpc>
            </a:pPr>
            <a:r>
              <a:rPr lang="en-US" dirty="0"/>
              <a:t>Plethora of custom workflows including deployment to many Azure Services</a:t>
            </a:r>
          </a:p>
          <a:p>
            <a:pPr>
              <a:lnSpc>
                <a:spcPct val="110000"/>
              </a:lnSpc>
            </a:pPr>
            <a:endParaRPr lang="en-US" dirty="0"/>
          </a:p>
          <a:p>
            <a:pPr>
              <a:lnSpc>
                <a:spcPct val="110000"/>
              </a:lnSpc>
            </a:pPr>
            <a:r>
              <a:rPr lang="en-US" dirty="0"/>
              <a:t>Use GitHub Actions WHENEVER you want to deploy ASP.NET Core to Azure!!!</a:t>
            </a:r>
          </a:p>
          <a:p>
            <a:pPr>
              <a:lnSpc>
                <a:spcPct val="11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0766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2783F1-D2D5-4E4C-8DDE-6DCD297830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the Beginning (well not really)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759909-5E4C-4451-87B3-D7799251EB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How did we get apps to Production before that CI/CD thing?</a:t>
            </a:r>
          </a:p>
          <a:p>
            <a:endParaRPr lang="en-US" sz="2000" dirty="0"/>
          </a:p>
          <a:p>
            <a:r>
              <a:rPr lang="en-US" sz="2000" dirty="0"/>
              <a:t>Copy / Paste </a:t>
            </a:r>
            <a:r>
              <a:rPr lang="en-US" sz="2000" dirty="0">
                <a:sym typeface="Wingdings" panose="05000000000000000000" pitchFamily="2" charset="2"/>
              </a:rPr>
              <a:t></a:t>
            </a:r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FTP if you were fancy</a:t>
            </a:r>
          </a:p>
          <a:p>
            <a:endParaRPr lang="en-US" sz="2000" dirty="0"/>
          </a:p>
          <a:p>
            <a:r>
              <a:rPr lang="en-US" sz="2000" dirty="0"/>
              <a:t>Then tools started to show up (but not linked to Repo)</a:t>
            </a:r>
          </a:p>
          <a:p>
            <a:endParaRPr lang="en-US" sz="2000" dirty="0"/>
          </a:p>
          <a:p>
            <a:r>
              <a:rPr lang="en-US" sz="2000" dirty="0"/>
              <a:t>Finally complete CI/CD Tools!!! </a:t>
            </a:r>
          </a:p>
          <a:p>
            <a:endParaRPr lang="en-US" dirty="0"/>
          </a:p>
        </p:txBody>
      </p:sp>
      <p:pic>
        <p:nvPicPr>
          <p:cNvPr id="4" name="Picture 2" descr="See the source image">
            <a:extLst>
              <a:ext uri="{FF2B5EF4-FFF2-40B4-BE49-F238E27FC236}">
                <a16:creationId xmlns:a16="http://schemas.microsoft.com/office/drawing/2014/main" id="{7A941F5E-0A93-479D-A40A-75E778566C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1423" y="669890"/>
            <a:ext cx="5178300" cy="3129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See the source image">
            <a:extLst>
              <a:ext uri="{FF2B5EF4-FFF2-40B4-BE49-F238E27FC236}">
                <a16:creationId xmlns:a16="http://schemas.microsoft.com/office/drawing/2014/main" id="{BC0CCD6B-378B-4FD7-9028-C8DF5D3B43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4952" y="3998510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See the source image">
            <a:extLst>
              <a:ext uri="{FF2B5EF4-FFF2-40B4-BE49-F238E27FC236}">
                <a16:creationId xmlns:a16="http://schemas.microsoft.com/office/drawing/2014/main" id="{8AA39541-F2AD-49C5-AD23-6BF2D4B6E8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6980" y="3998510"/>
            <a:ext cx="662305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See the source image">
            <a:extLst>
              <a:ext uri="{FF2B5EF4-FFF2-40B4-BE49-F238E27FC236}">
                <a16:creationId xmlns:a16="http://schemas.microsoft.com/office/drawing/2014/main" id="{60E2524A-0D83-47E9-B6A7-259149AC4F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3095" y="5112074"/>
            <a:ext cx="2374817" cy="1246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2" descr="See the source image">
            <a:extLst>
              <a:ext uri="{FF2B5EF4-FFF2-40B4-BE49-F238E27FC236}">
                <a16:creationId xmlns:a16="http://schemas.microsoft.com/office/drawing/2014/main" id="{53BA01AA-430B-412E-8C97-353136336D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1591" y="4912910"/>
            <a:ext cx="2226365" cy="477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DC7AEC87-8437-4F6C-8D02-FF01023CF50F}"/>
              </a:ext>
            </a:extLst>
          </p:cNvPr>
          <p:cNvSpPr/>
          <p:nvPr/>
        </p:nvSpPr>
        <p:spPr>
          <a:xfrm>
            <a:off x="9899352" y="4300330"/>
            <a:ext cx="662305" cy="231913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145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9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FE3FC-D1E2-764E-8278-BB3778028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Thanks for joining!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3FC28D-518A-BF48-8B64-C8BF638EE0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ctr"/>
          <a:lstStyle/>
          <a:p>
            <a:r>
              <a:rPr lang="en-US" dirty="0"/>
              <a:t>https://isaacl.dev/actions-dotnet-azure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92F3B251-7903-A84E-ADBD-87B131AF9A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78950" y="3803650"/>
            <a:ext cx="21209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217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GitHub Action?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CC549-1EA2-8B4A-ADC1-C00428D838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YAML-Powered Workflows linked to GitHub Repositories</a:t>
            </a:r>
          </a:p>
          <a:p>
            <a:endParaRPr lang="en-US" dirty="0"/>
          </a:p>
          <a:p>
            <a:r>
              <a:rPr lang="en-US" dirty="0"/>
              <a:t>Trigger Workflows with Webhook, Scheduled or Manual Events</a:t>
            </a:r>
          </a:p>
          <a:p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GitHub-Hosted Runners pre-installed with tons of tools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Windows, Ubuntu or MacOS provided</a:t>
            </a:r>
          </a:p>
          <a:p>
            <a:endParaRPr lang="en-US" dirty="0"/>
          </a:p>
          <a:p>
            <a:r>
              <a:rPr lang="en-US" dirty="0"/>
              <a:t>Action Run logs available in GitHub Repo Portal</a:t>
            </a:r>
          </a:p>
          <a:p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Community Marketplace of Actions and Workflows for nearly every need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8877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BF8FFE-1C32-4498-A199-408113329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 All Starts with setup-dotnet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7A1553-CFE6-4EE8-BB85-9B6FE54741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GitHub Action to configure a dotnet cli environment</a:t>
            </a:r>
          </a:p>
          <a:p>
            <a:endParaRPr lang="en-US" dirty="0"/>
          </a:p>
          <a:p>
            <a:r>
              <a:rPr lang="en-US" dirty="0"/>
              <a:t>Ability to specialize specific version of .NET SDK (including previews)</a:t>
            </a:r>
          </a:p>
          <a:p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Configure Environment to use Private Package Sources</a:t>
            </a:r>
          </a:p>
          <a:p>
            <a:pPr lvl="1">
              <a:lnSpc>
                <a:spcPct val="100000"/>
              </a:lnSpc>
            </a:pPr>
            <a:r>
              <a:rPr lang="en-US" dirty="0" err="1"/>
              <a:t>Nuget</a:t>
            </a:r>
            <a:r>
              <a:rPr lang="en-US" dirty="0"/>
              <a:t>, GitHub Packages, Azure DevOps Artifacts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837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90EA1A-DAAF-4AF4-B884-6BA33C4B5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Can I Deploy To?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03DDB4-71ED-4BD8-8F13-9314537739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Azure App Service (obviously)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Azure Functions</a:t>
            </a:r>
          </a:p>
          <a:p>
            <a:endParaRPr lang="en-US" dirty="0"/>
          </a:p>
          <a:p>
            <a:r>
              <a:rPr lang="en-US" dirty="0"/>
              <a:t>Azure Static Web Apps</a:t>
            </a:r>
          </a:p>
          <a:p>
            <a:endParaRPr lang="en-US" dirty="0"/>
          </a:p>
          <a:p>
            <a:r>
              <a:rPr lang="en-US" dirty="0"/>
              <a:t>Azure Kubernetes Service</a:t>
            </a:r>
          </a:p>
          <a:p>
            <a:endParaRPr lang="en-US" dirty="0"/>
          </a:p>
          <a:p>
            <a:r>
              <a:rPr lang="en-US" dirty="0"/>
              <a:t>Really Anywhere Else!!!</a:t>
            </a:r>
          </a:p>
        </p:txBody>
      </p:sp>
    </p:spTree>
    <p:extLst>
      <p:ext uri="{BB962C8B-B14F-4D97-AF65-F5344CB8AC3E}">
        <p14:creationId xmlns:p14="http://schemas.microsoft.com/office/powerpoint/2010/main" val="1032813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90EA1A-DAAF-4AF4-B884-6BA33C4B5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to Deploy to App Service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03DDB4-71ED-4BD8-8F13-9314537739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lnSpc>
                <a:spcPct val="110000"/>
              </a:lnSpc>
            </a:pPr>
            <a:r>
              <a:rPr lang="en-US" dirty="0"/>
              <a:t>Traditional Web Applications (Razor Pages, MVC, Web </a:t>
            </a:r>
            <a:r>
              <a:rPr lang="en-US" dirty="0" err="1"/>
              <a:t>Api</a:t>
            </a:r>
            <a:r>
              <a:rPr lang="en-US" dirty="0"/>
              <a:t>, SS Blazor)</a:t>
            </a:r>
          </a:p>
          <a:p>
            <a:pPr>
              <a:lnSpc>
                <a:spcPct val="110000"/>
              </a:lnSpc>
            </a:pPr>
            <a:endParaRPr lang="en-US" dirty="0"/>
          </a:p>
          <a:p>
            <a:pPr>
              <a:lnSpc>
                <a:spcPct val="110000"/>
              </a:lnSpc>
            </a:pPr>
            <a:r>
              <a:rPr lang="en-US" dirty="0"/>
              <a:t>Scalable Production Workloads (high performance or even dedicated environments)</a:t>
            </a:r>
          </a:p>
          <a:p>
            <a:pPr>
              <a:lnSpc>
                <a:spcPct val="110000"/>
              </a:lnSpc>
            </a:pPr>
            <a:endParaRPr lang="en-US" dirty="0"/>
          </a:p>
          <a:p>
            <a:pPr>
              <a:lnSpc>
                <a:spcPct val="110000"/>
              </a:lnSpc>
            </a:pPr>
            <a:r>
              <a:rPr lang="en-US" dirty="0"/>
              <a:t>When you need a little more control over environment configuration but don’t need the whole OS</a:t>
            </a:r>
          </a:p>
          <a:p>
            <a:pPr>
              <a:lnSpc>
                <a:spcPct val="110000"/>
              </a:lnSpc>
            </a:pPr>
            <a:endParaRPr lang="en-US" dirty="0"/>
          </a:p>
          <a:p>
            <a:pPr>
              <a:lnSpc>
                <a:spcPct val="110000"/>
              </a:lnSpc>
            </a:pPr>
            <a:r>
              <a:rPr lang="en-US" dirty="0"/>
              <a:t>Rich feature-set like Slots, VNET Support and Azure Active Directory Integration</a:t>
            </a:r>
          </a:p>
          <a:p>
            <a:pPr>
              <a:lnSpc>
                <a:spcPct val="110000"/>
              </a:lnSpc>
            </a:pPr>
            <a:endParaRPr lang="en-US" dirty="0"/>
          </a:p>
          <a:p>
            <a:pPr>
              <a:lnSpc>
                <a:spcPct val="110000"/>
              </a:lnSpc>
            </a:pPr>
            <a:endParaRPr lang="en-US" dirty="0"/>
          </a:p>
          <a:p>
            <a:pPr>
              <a:lnSpc>
                <a:spcPct val="110000"/>
              </a:lnSpc>
            </a:pPr>
            <a:endParaRPr lang="en-US" dirty="0"/>
          </a:p>
          <a:p>
            <a:pPr>
              <a:lnSpc>
                <a:spcPct val="11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4715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FE3FC-D1E2-764E-8278-BB3778028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 to App Service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3FC28D-518A-BF48-8B64-C8BF638EE0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t"/>
          <a:lstStyle/>
          <a:p>
            <a:r>
              <a:rPr lang="en-US" dirty="0"/>
              <a:t>Demo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2BD09132-DEBE-4235-9F0B-368CB07D3C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23128" y="55181"/>
            <a:ext cx="24765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733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90EA1A-DAAF-4AF4-B884-6BA33C4B5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to Deploy to Azure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03DDB4-71ED-4BD8-8F13-9314537739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Small Stateless Tasks (there are Durable Functions if state is needed)</a:t>
            </a:r>
          </a:p>
          <a:p>
            <a:endParaRPr lang="en-US" dirty="0"/>
          </a:p>
          <a:p>
            <a:r>
              <a:rPr lang="en-US" dirty="0"/>
              <a:t>App Infrastructure doesn’t matter</a:t>
            </a:r>
          </a:p>
          <a:p>
            <a:endParaRPr lang="en-US" dirty="0"/>
          </a:p>
          <a:p>
            <a:r>
              <a:rPr lang="en-US" dirty="0"/>
              <a:t>Event-driven architecture with triggers and bindings (non-Http things)</a:t>
            </a:r>
          </a:p>
          <a:p>
            <a:endParaRPr lang="en-US" dirty="0"/>
          </a:p>
          <a:p>
            <a:r>
              <a:rPr lang="en-US" dirty="0"/>
              <a:t>Extremely Cost Effective*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2751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FE3FC-D1E2-764E-8278-BB3778028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 to Azure Functions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3FC28D-518A-BF48-8B64-C8BF638EE0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t"/>
          <a:lstStyle/>
          <a:p>
            <a:r>
              <a:rPr lang="en-US" dirty="0"/>
              <a:t>Demo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2BD09132-DEBE-4235-9F0B-368CB07D3C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23128" y="55181"/>
            <a:ext cx="24765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562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1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30F73F96699104F98A070CDA46AA9A6" ma:contentTypeVersion="18" ma:contentTypeDescription="Create a new document." ma:contentTypeScope="" ma:versionID="cfe268e52f5cfcc384dcc8237541622e">
  <xsd:schema xmlns:xsd="http://www.w3.org/2001/XMLSchema" xmlns:xs="http://www.w3.org/2001/XMLSchema" xmlns:p="http://schemas.microsoft.com/office/2006/metadata/properties" xmlns:ns1="http://schemas.microsoft.com/sharepoint/v3" xmlns:ns2="48f7fbb9-72f0-42c7-9d89-a5dbd9cd33f9" xmlns:ns3="f25b280e-dfd6-4253-bae6-6001f8dbac98" targetNamespace="http://schemas.microsoft.com/office/2006/metadata/properties" ma:root="true" ma:fieldsID="4e7b42077c8f618f8f8e7c480512174f" ns1:_="" ns2:_="" ns3:_="">
    <xsd:import namespace="http://schemas.microsoft.com/sharepoint/v3"/>
    <xsd:import namespace="48f7fbb9-72f0-42c7-9d89-a5dbd9cd33f9"/>
    <xsd:import namespace="f25b280e-dfd6-4253-bae6-6001f8dbac9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EventHashCode" minOccurs="0"/>
                <xsd:element ref="ns2:MediaServiceGenerationTime" minOccurs="0"/>
                <xsd:element ref="ns2:MediaServiceLocation" minOccurs="0"/>
                <xsd:element ref="ns2:MediaServiceAutoKeyPoints" minOccurs="0"/>
                <xsd:element ref="ns2:MediaServiceKeyPoints" minOccurs="0"/>
                <xsd:element ref="ns1:_ip_UnifiedCompliancePolicyProperties" minOccurs="0"/>
                <xsd:element ref="ns1:_ip_UnifiedCompliancePolicyUIAction" minOccurs="0"/>
                <xsd:element ref="ns2:_Flow_SignoffStatus" minOccurs="0"/>
                <xsd:element ref="ns2:Number_x0060_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2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3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f7fbb9-72f0-42c7-9d89-a5dbd9cd33f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4" nillable="true" ma:displayName="MediaServiceAutoTags" ma:internalName="MediaServiceAutoTags" ma:readOnly="true">
      <xsd:simpleType>
        <xsd:restriction base="dms:Text"/>
      </xsd:simpleType>
    </xsd:element>
    <xsd:element name="MediaServiceOCR" ma:index="15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  <xsd:element name="MediaServiceAutoKeyPoints" ma:index="2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1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_Flow_SignoffStatus" ma:index="24" nillable="true" ma:displayName="Sign-off status" ma:internalName="Sign_x002d_off_x0020_status">
      <xsd:simpleType>
        <xsd:restriction base="dms:Text"/>
      </xsd:simpleType>
    </xsd:element>
    <xsd:element name="Number_x0060_" ma:index="25" nillable="true" ma:displayName="Number`" ma:format="Dropdown" ma:internalName="Number_x0060_" ma:percentage="FALSE">
      <xsd:simpleType>
        <xsd:restriction base="dms:Number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25b280e-dfd6-4253-bae6-6001f8dbac98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2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3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Number_x0060_ xmlns="48f7fbb9-72f0-42c7-9d89-a5dbd9cd33f9" xsi:nil="true"/>
    <MediaServiceKeyPoints xmlns="48f7fbb9-72f0-42c7-9d89-a5dbd9cd33f9" xsi:nil="true"/>
    <_ip_UnifiedCompliancePolicyProperties xmlns="http://schemas.microsoft.com/sharepoint/v3" xsi:nil="true"/>
    <_Flow_SignoffStatus xmlns="48f7fbb9-72f0-42c7-9d89-a5dbd9cd33f9" xsi:nil="true"/>
  </documentManagement>
</p:properties>
</file>

<file path=customXml/itemProps1.xml><?xml version="1.0" encoding="utf-8"?>
<ds:datastoreItem xmlns:ds="http://schemas.openxmlformats.org/officeDocument/2006/customXml" ds:itemID="{3FF5AA2D-8090-49EA-A7D0-FFC94C824B2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99C9C79-EB67-4B55-B820-1A46678C1FD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48f7fbb9-72f0-42c7-9d89-a5dbd9cd33f9"/>
    <ds:schemaRef ds:uri="f25b280e-dfd6-4253-bae6-6001f8dbac9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565B73A-FF7B-4539-9229-D86570EA81EE}">
  <ds:schemaRefs>
    <ds:schemaRef ds:uri="http://purl.org/dc/terms/"/>
    <ds:schemaRef ds:uri="http://www.w3.org/XML/1998/namespace"/>
    <ds:schemaRef ds:uri="f25b280e-dfd6-4253-bae6-6001f8dbac98"/>
    <ds:schemaRef ds:uri="http://purl.org/dc/dcmitype/"/>
    <ds:schemaRef ds:uri="http://schemas.microsoft.com/office/infopath/2007/PartnerControls"/>
    <ds:schemaRef ds:uri="http://schemas.microsoft.com/office/2006/documentManagement/types"/>
    <ds:schemaRef ds:uri="http://schemas.microsoft.com/sharepoint/v3"/>
    <ds:schemaRef ds:uri="48f7fbb9-72f0-42c7-9d89-a5dbd9cd33f9"/>
    <ds:schemaRef ds:uri="http://schemas.openxmlformats.org/package/2006/metadata/core-properties"/>
    <ds:schemaRef ds:uri="http://schemas.microsoft.com/office/2006/metadata/properties"/>
    <ds:schemaRef ds:uri="http://purl.org/dc/elements/1.1/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866</TotalTime>
  <Words>529</Words>
  <Application>Microsoft Office PowerPoint</Application>
  <PresentationFormat>Widescreen</PresentationFormat>
  <Paragraphs>125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Open Sans</vt:lpstr>
      <vt:lpstr>Arial</vt:lpstr>
      <vt:lpstr>Consolas</vt:lpstr>
      <vt:lpstr>Calibri</vt:lpstr>
      <vt:lpstr>1_Office Theme</vt:lpstr>
      <vt:lpstr>3_Office Theme</vt:lpstr>
      <vt:lpstr>2_Office Theme</vt:lpstr>
      <vt:lpstr>Accelerate .NET to Azure with GitHub Actions</vt:lpstr>
      <vt:lpstr>In the Beginning (well not really)</vt:lpstr>
      <vt:lpstr>What is a GitHub Action?</vt:lpstr>
      <vt:lpstr>It All Starts with setup-dotnet</vt:lpstr>
      <vt:lpstr>Where Can I Deploy To?</vt:lpstr>
      <vt:lpstr>When to Deploy to App Service</vt:lpstr>
      <vt:lpstr>Deploy to App Service</vt:lpstr>
      <vt:lpstr>When to Deploy to Azure Functions</vt:lpstr>
      <vt:lpstr>Deploy to Azure Functions</vt:lpstr>
      <vt:lpstr>When to Deploy to Azure SWA</vt:lpstr>
      <vt:lpstr>Deploy to Azure SWA</vt:lpstr>
      <vt:lpstr>Using GitHub Environments is a good idea </vt:lpstr>
      <vt:lpstr>Tools to Extend GitHub Actions</vt:lpstr>
      <vt:lpstr>GitHub Actions being Extra</vt:lpstr>
      <vt:lpstr>What about tests?</vt:lpstr>
      <vt:lpstr>       your tests with GitHub Actions</vt:lpstr>
      <vt:lpstr>Using CLIs in a GitHub Action</vt:lpstr>
      <vt:lpstr>A new way to review PRs</vt:lpstr>
      <vt:lpstr>So To Summarize</vt:lpstr>
      <vt:lpstr>Thanks for joining!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Kaitlin Wilkinson</dc:creator>
  <cp:lastModifiedBy>Isaac Levin (.NET Foundation)</cp:lastModifiedBy>
  <cp:revision>6</cp:revision>
  <dcterms:created xsi:type="dcterms:W3CDTF">2020-08-18T20:47:27Z</dcterms:created>
  <dcterms:modified xsi:type="dcterms:W3CDTF">2021-11-18T01:08:21Z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etDate">
    <vt:lpwstr>2020-08-18T20:47:28Z</vt:lpwstr>
  </property>
  <property fmtid="{D5CDD505-2E9C-101B-9397-08002B2CF9AE}" pid="4" name="MSIP_Label_f42aa342-8706-4288-bd11-ebb85995028c_Method">
    <vt:lpwstr>Standard</vt:lpwstr>
  </property>
  <property fmtid="{D5CDD505-2E9C-101B-9397-08002B2CF9AE}" pid="5" name="MSIP_Label_f42aa342-8706-4288-bd11-ebb85995028c_Name">
    <vt:lpwstr>Internal</vt:lpwstr>
  </property>
  <property fmtid="{D5CDD505-2E9C-101B-9397-08002B2CF9AE}" pid="6" name="MSIP_Label_f42aa342-8706-4288-bd11-ebb85995028c_SiteId">
    <vt:lpwstr>72f988bf-86f1-41af-91ab-2d7cd011db47</vt:lpwstr>
  </property>
  <property fmtid="{D5CDD505-2E9C-101B-9397-08002B2CF9AE}" pid="7" name="MSIP_Label_f42aa342-8706-4288-bd11-ebb85995028c_ActionId">
    <vt:lpwstr>06d97514-35aa-40cb-92b9-00001d762660</vt:lpwstr>
  </property>
  <property fmtid="{D5CDD505-2E9C-101B-9397-08002B2CF9AE}" pid="8" name="MSIP_Label_f42aa342-8706-4288-bd11-ebb85995028c_ContentBits">
    <vt:lpwstr>0</vt:lpwstr>
  </property>
  <property fmtid="{D5CDD505-2E9C-101B-9397-08002B2CF9AE}" pid="9" name="ContentTypeId">
    <vt:lpwstr>0x010100E30F73F96699104F98A070CDA46AA9A6</vt:lpwstr>
  </property>
</Properties>
</file>